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8" r:id="rId4"/>
    <p:sldId id="269" r:id="rId5"/>
    <p:sldId id="270" r:id="rId6"/>
    <p:sldId id="268" r:id="rId7"/>
    <p:sldId id="274" r:id="rId8"/>
    <p:sldId id="273" r:id="rId9"/>
    <p:sldId id="272" r:id="rId10"/>
    <p:sldId id="275" r:id="rId11"/>
    <p:sldId id="279" r:id="rId12"/>
    <p:sldId id="280" r:id="rId13"/>
    <p:sldId id="281" r:id="rId14"/>
    <p:sldId id="319" r:id="rId15"/>
    <p:sldId id="264" r:id="rId16"/>
    <p:sldId id="265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8" autoAdjust="0"/>
    <p:restoredTop sz="94660"/>
  </p:normalViewPr>
  <p:slideViewPr>
    <p:cSldViewPr snapToGrid="0">
      <p:cViewPr varScale="1">
        <p:scale>
          <a:sx n="47" d="100"/>
          <a:sy n="47" d="100"/>
        </p:scale>
        <p:origin x="77" y="10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m 67">
            <a:extLst>
              <a:ext uri="{FF2B5EF4-FFF2-40B4-BE49-F238E27FC236}">
                <a16:creationId xmlns:a16="http://schemas.microsoft.com/office/drawing/2014/main" id="{75851A6F-3059-4DF1-9A93-00D644AE83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199" y="-1"/>
            <a:ext cx="12268200" cy="694372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50BF11A-80A9-48AD-BFED-907B280093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34175" y="1438274"/>
            <a:ext cx="4838699" cy="2047876"/>
          </a:xfrm>
        </p:spPr>
        <p:txBody>
          <a:bodyPr anchor="b">
            <a:normAutofit/>
          </a:bodyPr>
          <a:lstStyle>
            <a:lvl1pPr algn="l">
              <a:defRPr sz="50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pt-BR" dirty="0"/>
              <a:t>Clique para o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8B40521-6605-4208-8A55-462136DF2A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81799" y="3687763"/>
            <a:ext cx="4791076" cy="78898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o nome do </a:t>
            </a:r>
            <a:r>
              <a:rPr lang="pt-BR" dirty="0" err="1"/>
              <a:t>paletrante</a:t>
            </a:r>
            <a:endParaRPr lang="pt-BR" dirty="0"/>
          </a:p>
        </p:txBody>
      </p:sp>
      <p:sp>
        <p:nvSpPr>
          <p:cNvPr id="56" name="Triângulo Retângulo 55">
            <a:extLst>
              <a:ext uri="{FF2B5EF4-FFF2-40B4-BE49-F238E27FC236}">
                <a16:creationId xmlns:a16="http://schemas.microsoft.com/office/drawing/2014/main" id="{E10BE360-6432-4283-9975-C96FFC01B4A7}"/>
              </a:ext>
            </a:extLst>
          </p:cNvPr>
          <p:cNvSpPr/>
          <p:nvPr userDrawn="1"/>
        </p:nvSpPr>
        <p:spPr>
          <a:xfrm flipH="1">
            <a:off x="-126486" y="3525929"/>
            <a:ext cx="447472" cy="447472"/>
          </a:xfrm>
          <a:prstGeom prst="rtTriangle">
            <a:avLst/>
          </a:prstGeom>
          <a:solidFill>
            <a:srgbClr val="ECC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AB700825-73E1-43C1-8707-FBB1E49A2E1C}"/>
              </a:ext>
            </a:extLst>
          </p:cNvPr>
          <p:cNvCxnSpPr>
            <a:cxnSpLocks/>
          </p:cNvCxnSpPr>
          <p:nvPr userDrawn="1"/>
        </p:nvCxnSpPr>
        <p:spPr>
          <a:xfrm>
            <a:off x="582930" y="1252497"/>
            <a:ext cx="0" cy="2424153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ângulo 58">
            <a:extLst>
              <a:ext uri="{FF2B5EF4-FFF2-40B4-BE49-F238E27FC236}">
                <a16:creationId xmlns:a16="http://schemas.microsoft.com/office/drawing/2014/main" id="{D0915E33-4AA7-466D-AC07-B95096778855}"/>
              </a:ext>
            </a:extLst>
          </p:cNvPr>
          <p:cNvSpPr/>
          <p:nvPr userDrawn="1"/>
        </p:nvSpPr>
        <p:spPr>
          <a:xfrm rot="2700000">
            <a:off x="740979" y="1433170"/>
            <a:ext cx="111473" cy="11147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70196603-7622-4DE3-AC4B-E79A513617F1}"/>
              </a:ext>
            </a:extLst>
          </p:cNvPr>
          <p:cNvSpPr txBox="1"/>
          <p:nvPr userDrawn="1"/>
        </p:nvSpPr>
        <p:spPr>
          <a:xfrm>
            <a:off x="-10191" y="495300"/>
            <a:ext cx="585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6C72E788-BB20-49A8-9F09-657C91D8BA86}"/>
              </a:ext>
            </a:extLst>
          </p:cNvPr>
          <p:cNvSpPr txBox="1"/>
          <p:nvPr userDrawn="1"/>
        </p:nvSpPr>
        <p:spPr>
          <a:xfrm>
            <a:off x="475792" y="1812593"/>
            <a:ext cx="58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F613B8FA-0843-4B81-BD81-1D4F89C67064}"/>
              </a:ext>
            </a:extLst>
          </p:cNvPr>
          <p:cNvSpPr txBox="1"/>
          <p:nvPr userDrawn="1"/>
        </p:nvSpPr>
        <p:spPr>
          <a:xfrm>
            <a:off x="132676" y="2221733"/>
            <a:ext cx="585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30A5B7BA-85A8-42D1-AC86-7E43E664CA3B}"/>
              </a:ext>
            </a:extLst>
          </p:cNvPr>
          <p:cNvSpPr/>
          <p:nvPr userDrawn="1"/>
        </p:nvSpPr>
        <p:spPr>
          <a:xfrm>
            <a:off x="230229" y="3065517"/>
            <a:ext cx="85725" cy="379095"/>
          </a:xfrm>
          <a:custGeom>
            <a:avLst/>
            <a:gdLst>
              <a:gd name="connsiteX0" fmla="*/ 80010 w 85725"/>
              <a:gd name="connsiteY0" fmla="*/ 0 h 379095"/>
              <a:gd name="connsiteX1" fmla="*/ 0 w 85725"/>
              <a:gd name="connsiteY1" fmla="*/ 55245 h 379095"/>
              <a:gd name="connsiteX2" fmla="*/ 83820 w 85725"/>
              <a:gd name="connsiteY2" fmla="*/ 112395 h 379095"/>
              <a:gd name="connsiteX3" fmla="*/ 5715 w 85725"/>
              <a:gd name="connsiteY3" fmla="*/ 169545 h 379095"/>
              <a:gd name="connsiteX4" fmla="*/ 85725 w 85725"/>
              <a:gd name="connsiteY4" fmla="*/ 219075 h 379095"/>
              <a:gd name="connsiteX5" fmla="*/ 3810 w 85725"/>
              <a:gd name="connsiteY5" fmla="*/ 274320 h 379095"/>
              <a:gd name="connsiteX6" fmla="*/ 81915 w 85725"/>
              <a:gd name="connsiteY6" fmla="*/ 321945 h 379095"/>
              <a:gd name="connsiteX7" fmla="*/ 5715 w 85725"/>
              <a:gd name="connsiteY7" fmla="*/ 379095 h 37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725" h="379095">
                <a:moveTo>
                  <a:pt x="80010" y="0"/>
                </a:moveTo>
                <a:lnTo>
                  <a:pt x="0" y="55245"/>
                </a:lnTo>
                <a:lnTo>
                  <a:pt x="83820" y="112395"/>
                </a:lnTo>
                <a:lnTo>
                  <a:pt x="5715" y="169545"/>
                </a:lnTo>
                <a:lnTo>
                  <a:pt x="85725" y="219075"/>
                </a:lnTo>
                <a:lnTo>
                  <a:pt x="3810" y="274320"/>
                </a:lnTo>
                <a:lnTo>
                  <a:pt x="81915" y="321945"/>
                </a:lnTo>
                <a:lnTo>
                  <a:pt x="5715" y="379095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2D4E5CD8-9723-41F0-8202-F6B1CF3D0AB6}"/>
              </a:ext>
            </a:extLst>
          </p:cNvPr>
          <p:cNvSpPr txBox="1"/>
          <p:nvPr userDrawn="1"/>
        </p:nvSpPr>
        <p:spPr>
          <a:xfrm>
            <a:off x="-58165" y="1478557"/>
            <a:ext cx="585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953490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9F04C1-1526-42D5-9179-507C3BE1E2C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90624" y="1825625"/>
            <a:ext cx="10163175" cy="4351338"/>
          </a:xfrm>
        </p:spPr>
        <p:txBody>
          <a:bodyPr/>
          <a:lstStyle>
            <a:lvl1pPr marL="0" indent="0">
              <a:buNone/>
              <a:defRPr sz="3000" b="0"/>
            </a:lvl1pPr>
          </a:lstStyle>
          <a:p>
            <a:pPr lvl="0"/>
            <a:r>
              <a:rPr lang="pt-BR" dirty="0"/>
              <a:t>Editar conteúdo</a:t>
            </a:r>
          </a:p>
          <a:p>
            <a:pPr lvl="1"/>
            <a:r>
              <a:rPr lang="pt-BR" dirty="0"/>
              <a:t>Segundo nível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CE7F111-EA80-4DAE-95F6-1461C51CDB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115432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E90BCA5-55F1-4294-AE73-24DA92994A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3174" y="219075"/>
            <a:ext cx="9534525" cy="828676"/>
          </a:xfrm>
        </p:spPr>
        <p:txBody>
          <a:bodyPr>
            <a:normAutofit/>
          </a:bodyPr>
          <a:lstStyle>
            <a:lvl1pPr>
              <a:lnSpc>
                <a:spcPts val="3500"/>
              </a:lnSpc>
              <a:defRPr sz="4000" b="1">
                <a:solidFill>
                  <a:schemeClr val="bg1"/>
                </a:solidFill>
              </a:defRPr>
            </a:lvl1pPr>
          </a:lstStyle>
          <a:p>
            <a:br>
              <a:rPr lang="pt-BR" dirty="0"/>
            </a:br>
            <a:r>
              <a:rPr lang="pt-BR" dirty="0"/>
              <a:t>Clique para editar o título</a:t>
            </a:r>
            <a:br>
              <a:rPr lang="pt-BR" dirty="0"/>
            </a:br>
            <a:endParaRPr lang="pt-BR" dirty="0"/>
          </a:p>
        </p:txBody>
      </p:sp>
      <p:sp>
        <p:nvSpPr>
          <p:cNvPr id="9" name="Triângulo Retângulo 8">
            <a:extLst>
              <a:ext uri="{FF2B5EF4-FFF2-40B4-BE49-F238E27FC236}">
                <a16:creationId xmlns:a16="http://schemas.microsoft.com/office/drawing/2014/main" id="{4717FD79-98BA-4AF8-8DB7-8C8397145918}"/>
              </a:ext>
            </a:extLst>
          </p:cNvPr>
          <p:cNvSpPr/>
          <p:nvPr userDrawn="1"/>
        </p:nvSpPr>
        <p:spPr>
          <a:xfrm flipH="1">
            <a:off x="75697" y="1856872"/>
            <a:ext cx="352928" cy="352928"/>
          </a:xfrm>
          <a:prstGeom prst="rtTriangle">
            <a:avLst/>
          </a:prstGeom>
          <a:solidFill>
            <a:srgbClr val="ECC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36D03A1-E2FB-4C44-B083-82D9810DA7CF}"/>
              </a:ext>
            </a:extLst>
          </p:cNvPr>
          <p:cNvCxnSpPr/>
          <p:nvPr userDrawn="1"/>
        </p:nvCxnSpPr>
        <p:spPr>
          <a:xfrm>
            <a:off x="552527" y="1240790"/>
            <a:ext cx="0" cy="3837124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4759578-20B2-4069-A01B-F2E75A531E53}"/>
              </a:ext>
            </a:extLst>
          </p:cNvPr>
          <p:cNvSpPr txBox="1"/>
          <p:nvPr userDrawn="1"/>
        </p:nvSpPr>
        <p:spPr>
          <a:xfrm>
            <a:off x="-88568" y="1466850"/>
            <a:ext cx="585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8FA238F-8B65-4AA6-B0D2-430E5282E080}"/>
              </a:ext>
            </a:extLst>
          </p:cNvPr>
          <p:cNvSpPr/>
          <p:nvPr userDrawn="1"/>
        </p:nvSpPr>
        <p:spPr>
          <a:xfrm rot="2700000">
            <a:off x="267450" y="897107"/>
            <a:ext cx="229616" cy="229616"/>
          </a:xfrm>
          <a:prstGeom prst="rect">
            <a:avLst/>
          </a:prstGeom>
          <a:noFill/>
          <a:ln>
            <a:solidFill>
              <a:srgbClr val="ECC5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875B33C-B631-49F7-A0B5-C17721A8EE8A}"/>
              </a:ext>
            </a:extLst>
          </p:cNvPr>
          <p:cNvSpPr/>
          <p:nvPr userDrawn="1"/>
        </p:nvSpPr>
        <p:spPr>
          <a:xfrm rot="2700000">
            <a:off x="710576" y="1421463"/>
            <a:ext cx="111473" cy="111473"/>
          </a:xfrm>
          <a:prstGeom prst="rect">
            <a:avLst/>
          </a:prstGeom>
          <a:noFill/>
          <a:ln w="28575">
            <a:solidFill>
              <a:srgbClr val="ECC5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5FFA675-F97D-4463-BDEC-B45821B2A41A}"/>
              </a:ext>
            </a:extLst>
          </p:cNvPr>
          <p:cNvSpPr txBox="1"/>
          <p:nvPr userDrawn="1"/>
        </p:nvSpPr>
        <p:spPr>
          <a:xfrm>
            <a:off x="-40594" y="483593"/>
            <a:ext cx="585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0346971-2D33-4376-BADF-5FAE2FD5A777}"/>
              </a:ext>
            </a:extLst>
          </p:cNvPr>
          <p:cNvSpPr txBox="1"/>
          <p:nvPr userDrawn="1"/>
        </p:nvSpPr>
        <p:spPr>
          <a:xfrm>
            <a:off x="414909" y="1800886"/>
            <a:ext cx="58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2F61497-602B-4983-9990-4EC4C32811B4}"/>
              </a:ext>
            </a:extLst>
          </p:cNvPr>
          <p:cNvSpPr txBox="1"/>
          <p:nvPr userDrawn="1"/>
        </p:nvSpPr>
        <p:spPr>
          <a:xfrm>
            <a:off x="102273" y="2210026"/>
            <a:ext cx="585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E99B92F5-E6F6-4382-9513-FC98B80A65E9}"/>
              </a:ext>
            </a:extLst>
          </p:cNvPr>
          <p:cNvSpPr/>
          <p:nvPr userDrawn="1"/>
        </p:nvSpPr>
        <p:spPr>
          <a:xfrm>
            <a:off x="685601" y="748760"/>
            <a:ext cx="85725" cy="379095"/>
          </a:xfrm>
          <a:custGeom>
            <a:avLst/>
            <a:gdLst>
              <a:gd name="connsiteX0" fmla="*/ 80010 w 85725"/>
              <a:gd name="connsiteY0" fmla="*/ 0 h 379095"/>
              <a:gd name="connsiteX1" fmla="*/ 0 w 85725"/>
              <a:gd name="connsiteY1" fmla="*/ 55245 h 379095"/>
              <a:gd name="connsiteX2" fmla="*/ 83820 w 85725"/>
              <a:gd name="connsiteY2" fmla="*/ 112395 h 379095"/>
              <a:gd name="connsiteX3" fmla="*/ 5715 w 85725"/>
              <a:gd name="connsiteY3" fmla="*/ 169545 h 379095"/>
              <a:gd name="connsiteX4" fmla="*/ 85725 w 85725"/>
              <a:gd name="connsiteY4" fmla="*/ 219075 h 379095"/>
              <a:gd name="connsiteX5" fmla="*/ 3810 w 85725"/>
              <a:gd name="connsiteY5" fmla="*/ 274320 h 379095"/>
              <a:gd name="connsiteX6" fmla="*/ 81915 w 85725"/>
              <a:gd name="connsiteY6" fmla="*/ 321945 h 379095"/>
              <a:gd name="connsiteX7" fmla="*/ 5715 w 85725"/>
              <a:gd name="connsiteY7" fmla="*/ 379095 h 37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725" h="379095">
                <a:moveTo>
                  <a:pt x="80010" y="0"/>
                </a:moveTo>
                <a:lnTo>
                  <a:pt x="0" y="55245"/>
                </a:lnTo>
                <a:lnTo>
                  <a:pt x="83820" y="112395"/>
                </a:lnTo>
                <a:lnTo>
                  <a:pt x="5715" y="169545"/>
                </a:lnTo>
                <a:lnTo>
                  <a:pt x="85725" y="219075"/>
                </a:lnTo>
                <a:lnTo>
                  <a:pt x="3810" y="274320"/>
                </a:lnTo>
                <a:lnTo>
                  <a:pt x="81915" y="321945"/>
                </a:lnTo>
                <a:lnTo>
                  <a:pt x="5715" y="379095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1605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Imagem 71">
            <a:extLst>
              <a:ext uri="{FF2B5EF4-FFF2-40B4-BE49-F238E27FC236}">
                <a16:creationId xmlns:a16="http://schemas.microsoft.com/office/drawing/2014/main" id="{EE0AA3F5-A92E-4A15-9EC1-0EBD15D5D2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1"/>
            <a:ext cx="12192000" cy="6924675"/>
          </a:xfrm>
          <a:prstGeom prst="rect">
            <a:avLst/>
          </a:prstGeom>
        </p:spPr>
      </p:pic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4808E3B1-79FD-4A4D-8FEC-E44C8FFD84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81800" y="2657475"/>
            <a:ext cx="4543425" cy="4029074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Editar conteúdo</a:t>
            </a:r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B5204C9E-295D-4621-BC31-E167B12FDD1E}"/>
              </a:ext>
            </a:extLst>
          </p:cNvPr>
          <p:cNvGrpSpPr/>
          <p:nvPr userDrawn="1"/>
        </p:nvGrpSpPr>
        <p:grpSpPr>
          <a:xfrm>
            <a:off x="10731542" y="1783214"/>
            <a:ext cx="438634" cy="441729"/>
            <a:chOff x="4273592" y="5764664"/>
            <a:chExt cx="438634" cy="441729"/>
          </a:xfrm>
        </p:grpSpPr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D3A7D798-0205-47A9-BA67-9ED6D7E89C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3592" y="5764664"/>
              <a:ext cx="438634" cy="392190"/>
            </a:xfrm>
            <a:custGeom>
              <a:avLst/>
              <a:gdLst>
                <a:gd name="T0" fmla="*/ 31 w 159"/>
                <a:gd name="T1" fmla="*/ 142 h 142"/>
                <a:gd name="T2" fmla="*/ 27 w 159"/>
                <a:gd name="T3" fmla="*/ 140 h 142"/>
                <a:gd name="T4" fmla="*/ 0 w 159"/>
                <a:gd name="T5" fmla="*/ 80 h 142"/>
                <a:gd name="T6" fmla="*/ 79 w 159"/>
                <a:gd name="T7" fmla="*/ 0 h 142"/>
                <a:gd name="T8" fmla="*/ 159 w 159"/>
                <a:gd name="T9" fmla="*/ 80 h 142"/>
                <a:gd name="T10" fmla="*/ 133 w 159"/>
                <a:gd name="T11" fmla="*/ 139 h 142"/>
                <a:gd name="T12" fmla="*/ 125 w 159"/>
                <a:gd name="T13" fmla="*/ 139 h 142"/>
                <a:gd name="T14" fmla="*/ 99 w 159"/>
                <a:gd name="T15" fmla="*/ 123 h 142"/>
                <a:gd name="T16" fmla="*/ 87 w 159"/>
                <a:gd name="T17" fmla="*/ 108 h 142"/>
                <a:gd name="T18" fmla="*/ 89 w 159"/>
                <a:gd name="T19" fmla="*/ 102 h 142"/>
                <a:gd name="T20" fmla="*/ 99 w 159"/>
                <a:gd name="T21" fmla="*/ 87 h 142"/>
                <a:gd name="T22" fmla="*/ 99 w 159"/>
                <a:gd name="T23" fmla="*/ 56 h 142"/>
                <a:gd name="T24" fmla="*/ 94 w 159"/>
                <a:gd name="T25" fmla="*/ 40 h 142"/>
                <a:gd name="T26" fmla="*/ 81 w 159"/>
                <a:gd name="T27" fmla="*/ 36 h 142"/>
                <a:gd name="T28" fmla="*/ 67 w 159"/>
                <a:gd name="T29" fmla="*/ 40 h 142"/>
                <a:gd name="T30" fmla="*/ 62 w 159"/>
                <a:gd name="T31" fmla="*/ 55 h 142"/>
                <a:gd name="T32" fmla="*/ 62 w 159"/>
                <a:gd name="T33" fmla="*/ 87 h 142"/>
                <a:gd name="T34" fmla="*/ 72 w 159"/>
                <a:gd name="T35" fmla="*/ 102 h 142"/>
                <a:gd name="T36" fmla="*/ 74 w 159"/>
                <a:gd name="T37" fmla="*/ 108 h 142"/>
                <a:gd name="T38" fmla="*/ 62 w 159"/>
                <a:gd name="T39" fmla="*/ 123 h 142"/>
                <a:gd name="T40" fmla="*/ 35 w 159"/>
                <a:gd name="T41" fmla="*/ 140 h 142"/>
                <a:gd name="T42" fmla="*/ 31 w 159"/>
                <a:gd name="T43" fmla="*/ 142 h 142"/>
                <a:gd name="T44" fmla="*/ 79 w 159"/>
                <a:gd name="T45" fmla="*/ 12 h 142"/>
                <a:gd name="T46" fmla="*/ 12 w 159"/>
                <a:gd name="T47" fmla="*/ 80 h 142"/>
                <a:gd name="T48" fmla="*/ 31 w 159"/>
                <a:gd name="T49" fmla="*/ 128 h 142"/>
                <a:gd name="T50" fmla="*/ 57 w 159"/>
                <a:gd name="T51" fmla="*/ 112 h 142"/>
                <a:gd name="T52" fmla="*/ 62 w 159"/>
                <a:gd name="T53" fmla="*/ 109 h 142"/>
                <a:gd name="T54" fmla="*/ 50 w 159"/>
                <a:gd name="T55" fmla="*/ 87 h 142"/>
                <a:gd name="T56" fmla="*/ 50 w 159"/>
                <a:gd name="T57" fmla="*/ 56 h 142"/>
                <a:gd name="T58" fmla="*/ 58 w 159"/>
                <a:gd name="T59" fmla="*/ 32 h 142"/>
                <a:gd name="T60" fmla="*/ 81 w 159"/>
                <a:gd name="T61" fmla="*/ 24 h 142"/>
                <a:gd name="T62" fmla="*/ 103 w 159"/>
                <a:gd name="T63" fmla="*/ 32 h 142"/>
                <a:gd name="T64" fmla="*/ 111 w 159"/>
                <a:gd name="T65" fmla="*/ 56 h 142"/>
                <a:gd name="T66" fmla="*/ 111 w 159"/>
                <a:gd name="T67" fmla="*/ 87 h 142"/>
                <a:gd name="T68" fmla="*/ 100 w 159"/>
                <a:gd name="T69" fmla="*/ 109 h 142"/>
                <a:gd name="T70" fmla="*/ 104 w 159"/>
                <a:gd name="T71" fmla="*/ 112 h 142"/>
                <a:gd name="T72" fmla="*/ 129 w 159"/>
                <a:gd name="T73" fmla="*/ 126 h 142"/>
                <a:gd name="T74" fmla="*/ 147 w 159"/>
                <a:gd name="T75" fmla="*/ 80 h 142"/>
                <a:gd name="T76" fmla="*/ 79 w 159"/>
                <a:gd name="T77" fmla="*/ 1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9" h="142">
                  <a:moveTo>
                    <a:pt x="31" y="142"/>
                  </a:moveTo>
                  <a:cubicBezTo>
                    <a:pt x="29" y="142"/>
                    <a:pt x="28" y="141"/>
                    <a:pt x="27" y="140"/>
                  </a:cubicBezTo>
                  <a:cubicBezTo>
                    <a:pt x="10" y="125"/>
                    <a:pt x="0" y="103"/>
                    <a:pt x="0" y="80"/>
                  </a:cubicBezTo>
                  <a:cubicBezTo>
                    <a:pt x="0" y="36"/>
                    <a:pt x="35" y="0"/>
                    <a:pt x="79" y="0"/>
                  </a:cubicBezTo>
                  <a:cubicBezTo>
                    <a:pt x="123" y="0"/>
                    <a:pt x="159" y="36"/>
                    <a:pt x="159" y="80"/>
                  </a:cubicBezTo>
                  <a:cubicBezTo>
                    <a:pt x="159" y="102"/>
                    <a:pt x="150" y="124"/>
                    <a:pt x="133" y="139"/>
                  </a:cubicBezTo>
                  <a:cubicBezTo>
                    <a:pt x="131" y="141"/>
                    <a:pt x="127" y="141"/>
                    <a:pt x="125" y="139"/>
                  </a:cubicBezTo>
                  <a:cubicBezTo>
                    <a:pt x="117" y="131"/>
                    <a:pt x="103" y="125"/>
                    <a:pt x="99" y="123"/>
                  </a:cubicBezTo>
                  <a:cubicBezTo>
                    <a:pt x="92" y="120"/>
                    <a:pt x="88" y="115"/>
                    <a:pt x="87" y="108"/>
                  </a:cubicBezTo>
                  <a:cubicBezTo>
                    <a:pt x="86" y="106"/>
                    <a:pt x="87" y="103"/>
                    <a:pt x="89" y="102"/>
                  </a:cubicBezTo>
                  <a:cubicBezTo>
                    <a:pt x="95" y="98"/>
                    <a:pt x="99" y="91"/>
                    <a:pt x="99" y="87"/>
                  </a:cubicBezTo>
                  <a:cubicBezTo>
                    <a:pt x="99" y="56"/>
                    <a:pt x="99" y="56"/>
                    <a:pt x="99" y="56"/>
                  </a:cubicBezTo>
                  <a:cubicBezTo>
                    <a:pt x="99" y="55"/>
                    <a:pt x="100" y="46"/>
                    <a:pt x="94" y="40"/>
                  </a:cubicBezTo>
                  <a:cubicBezTo>
                    <a:pt x="91" y="37"/>
                    <a:pt x="87" y="36"/>
                    <a:pt x="81" y="36"/>
                  </a:cubicBezTo>
                  <a:cubicBezTo>
                    <a:pt x="75" y="36"/>
                    <a:pt x="70" y="37"/>
                    <a:pt x="67" y="40"/>
                  </a:cubicBezTo>
                  <a:cubicBezTo>
                    <a:pt x="62" y="46"/>
                    <a:pt x="62" y="55"/>
                    <a:pt x="62" y="55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62" y="91"/>
                    <a:pt x="66" y="98"/>
                    <a:pt x="72" y="102"/>
                  </a:cubicBezTo>
                  <a:cubicBezTo>
                    <a:pt x="74" y="103"/>
                    <a:pt x="75" y="106"/>
                    <a:pt x="74" y="108"/>
                  </a:cubicBezTo>
                  <a:cubicBezTo>
                    <a:pt x="73" y="115"/>
                    <a:pt x="69" y="120"/>
                    <a:pt x="62" y="123"/>
                  </a:cubicBezTo>
                  <a:cubicBezTo>
                    <a:pt x="50" y="129"/>
                    <a:pt x="41" y="135"/>
                    <a:pt x="35" y="140"/>
                  </a:cubicBezTo>
                  <a:cubicBezTo>
                    <a:pt x="34" y="141"/>
                    <a:pt x="32" y="142"/>
                    <a:pt x="31" y="142"/>
                  </a:cubicBezTo>
                  <a:close/>
                  <a:moveTo>
                    <a:pt x="79" y="12"/>
                  </a:moveTo>
                  <a:cubicBezTo>
                    <a:pt x="42" y="12"/>
                    <a:pt x="12" y="43"/>
                    <a:pt x="12" y="80"/>
                  </a:cubicBezTo>
                  <a:cubicBezTo>
                    <a:pt x="12" y="98"/>
                    <a:pt x="19" y="115"/>
                    <a:pt x="31" y="128"/>
                  </a:cubicBezTo>
                  <a:cubicBezTo>
                    <a:pt x="37" y="122"/>
                    <a:pt x="46" y="117"/>
                    <a:pt x="57" y="112"/>
                  </a:cubicBezTo>
                  <a:cubicBezTo>
                    <a:pt x="59" y="112"/>
                    <a:pt x="61" y="110"/>
                    <a:pt x="62" y="109"/>
                  </a:cubicBezTo>
                  <a:cubicBezTo>
                    <a:pt x="55" y="103"/>
                    <a:pt x="50" y="94"/>
                    <a:pt x="50" y="87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0" y="55"/>
                    <a:pt x="49" y="42"/>
                    <a:pt x="58" y="32"/>
                  </a:cubicBezTo>
                  <a:cubicBezTo>
                    <a:pt x="64" y="26"/>
                    <a:pt x="71" y="24"/>
                    <a:pt x="81" y="24"/>
                  </a:cubicBezTo>
                  <a:cubicBezTo>
                    <a:pt x="90" y="24"/>
                    <a:pt x="97" y="26"/>
                    <a:pt x="103" y="32"/>
                  </a:cubicBezTo>
                  <a:cubicBezTo>
                    <a:pt x="112" y="42"/>
                    <a:pt x="111" y="55"/>
                    <a:pt x="111" y="56"/>
                  </a:cubicBezTo>
                  <a:cubicBezTo>
                    <a:pt x="111" y="87"/>
                    <a:pt x="111" y="87"/>
                    <a:pt x="111" y="87"/>
                  </a:cubicBezTo>
                  <a:cubicBezTo>
                    <a:pt x="111" y="94"/>
                    <a:pt x="107" y="103"/>
                    <a:pt x="100" y="109"/>
                  </a:cubicBezTo>
                  <a:cubicBezTo>
                    <a:pt x="101" y="110"/>
                    <a:pt x="102" y="112"/>
                    <a:pt x="104" y="112"/>
                  </a:cubicBezTo>
                  <a:cubicBezTo>
                    <a:pt x="108" y="114"/>
                    <a:pt x="119" y="119"/>
                    <a:pt x="129" y="126"/>
                  </a:cubicBezTo>
                  <a:cubicBezTo>
                    <a:pt x="140" y="114"/>
                    <a:pt x="147" y="97"/>
                    <a:pt x="147" y="80"/>
                  </a:cubicBezTo>
                  <a:cubicBezTo>
                    <a:pt x="147" y="43"/>
                    <a:pt x="117" y="12"/>
                    <a:pt x="79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5F3EC5CD-B056-46E3-980B-FBD2B5BFEB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1709" y="5830717"/>
              <a:ext cx="303431" cy="375676"/>
            </a:xfrm>
            <a:custGeom>
              <a:avLst/>
              <a:gdLst>
                <a:gd name="T0" fmla="*/ 54 w 110"/>
                <a:gd name="T1" fmla="*/ 136 h 136"/>
                <a:gd name="T2" fmla="*/ 2 w 110"/>
                <a:gd name="T3" fmla="*/ 116 h 136"/>
                <a:gd name="T4" fmla="*/ 0 w 110"/>
                <a:gd name="T5" fmla="*/ 112 h 136"/>
                <a:gd name="T6" fmla="*/ 2 w 110"/>
                <a:gd name="T7" fmla="*/ 108 h 136"/>
                <a:gd name="T8" fmla="*/ 32 w 110"/>
                <a:gd name="T9" fmla="*/ 88 h 136"/>
                <a:gd name="T10" fmla="*/ 37 w 110"/>
                <a:gd name="T11" fmla="*/ 85 h 136"/>
                <a:gd name="T12" fmla="*/ 25 w 110"/>
                <a:gd name="T13" fmla="*/ 63 h 136"/>
                <a:gd name="T14" fmla="*/ 25 w 110"/>
                <a:gd name="T15" fmla="*/ 32 h 136"/>
                <a:gd name="T16" fmla="*/ 33 w 110"/>
                <a:gd name="T17" fmla="*/ 8 h 136"/>
                <a:gd name="T18" fmla="*/ 56 w 110"/>
                <a:gd name="T19" fmla="*/ 0 h 136"/>
                <a:gd name="T20" fmla="*/ 78 w 110"/>
                <a:gd name="T21" fmla="*/ 8 h 136"/>
                <a:gd name="T22" fmla="*/ 86 w 110"/>
                <a:gd name="T23" fmla="*/ 32 h 136"/>
                <a:gd name="T24" fmla="*/ 86 w 110"/>
                <a:gd name="T25" fmla="*/ 63 h 136"/>
                <a:gd name="T26" fmla="*/ 75 w 110"/>
                <a:gd name="T27" fmla="*/ 85 h 136"/>
                <a:gd name="T28" fmla="*/ 79 w 110"/>
                <a:gd name="T29" fmla="*/ 88 h 136"/>
                <a:gd name="T30" fmla="*/ 108 w 110"/>
                <a:gd name="T31" fmla="*/ 106 h 136"/>
                <a:gd name="T32" fmla="*/ 110 w 110"/>
                <a:gd name="T33" fmla="*/ 111 h 136"/>
                <a:gd name="T34" fmla="*/ 108 w 110"/>
                <a:gd name="T35" fmla="*/ 115 h 136"/>
                <a:gd name="T36" fmla="*/ 54 w 110"/>
                <a:gd name="T37" fmla="*/ 136 h 136"/>
                <a:gd name="T38" fmla="*/ 15 w 110"/>
                <a:gd name="T39" fmla="*/ 112 h 136"/>
                <a:gd name="T40" fmla="*/ 54 w 110"/>
                <a:gd name="T41" fmla="*/ 124 h 136"/>
                <a:gd name="T42" fmla="*/ 95 w 110"/>
                <a:gd name="T43" fmla="*/ 111 h 136"/>
                <a:gd name="T44" fmla="*/ 74 w 110"/>
                <a:gd name="T45" fmla="*/ 99 h 136"/>
                <a:gd name="T46" fmla="*/ 62 w 110"/>
                <a:gd name="T47" fmla="*/ 84 h 136"/>
                <a:gd name="T48" fmla="*/ 64 w 110"/>
                <a:gd name="T49" fmla="*/ 78 h 136"/>
                <a:gd name="T50" fmla="*/ 74 w 110"/>
                <a:gd name="T51" fmla="*/ 63 h 136"/>
                <a:gd name="T52" fmla="*/ 74 w 110"/>
                <a:gd name="T53" fmla="*/ 32 h 136"/>
                <a:gd name="T54" fmla="*/ 69 w 110"/>
                <a:gd name="T55" fmla="*/ 16 h 136"/>
                <a:gd name="T56" fmla="*/ 56 w 110"/>
                <a:gd name="T57" fmla="*/ 12 h 136"/>
                <a:gd name="T58" fmla="*/ 42 w 110"/>
                <a:gd name="T59" fmla="*/ 16 h 136"/>
                <a:gd name="T60" fmla="*/ 37 w 110"/>
                <a:gd name="T61" fmla="*/ 31 h 136"/>
                <a:gd name="T62" fmla="*/ 37 w 110"/>
                <a:gd name="T63" fmla="*/ 63 h 136"/>
                <a:gd name="T64" fmla="*/ 47 w 110"/>
                <a:gd name="T65" fmla="*/ 78 h 136"/>
                <a:gd name="T66" fmla="*/ 49 w 110"/>
                <a:gd name="T67" fmla="*/ 84 h 136"/>
                <a:gd name="T68" fmla="*/ 37 w 110"/>
                <a:gd name="T69" fmla="*/ 99 h 136"/>
                <a:gd name="T70" fmla="*/ 15 w 110"/>
                <a:gd name="T71" fmla="*/ 11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0" h="136">
                  <a:moveTo>
                    <a:pt x="54" y="136"/>
                  </a:moveTo>
                  <a:cubicBezTo>
                    <a:pt x="35" y="136"/>
                    <a:pt x="16" y="129"/>
                    <a:pt x="2" y="116"/>
                  </a:cubicBezTo>
                  <a:cubicBezTo>
                    <a:pt x="1" y="115"/>
                    <a:pt x="0" y="114"/>
                    <a:pt x="0" y="112"/>
                  </a:cubicBezTo>
                  <a:cubicBezTo>
                    <a:pt x="0" y="110"/>
                    <a:pt x="0" y="109"/>
                    <a:pt x="2" y="108"/>
                  </a:cubicBezTo>
                  <a:cubicBezTo>
                    <a:pt x="8" y="101"/>
                    <a:pt x="18" y="95"/>
                    <a:pt x="32" y="88"/>
                  </a:cubicBezTo>
                  <a:cubicBezTo>
                    <a:pt x="34" y="88"/>
                    <a:pt x="36" y="86"/>
                    <a:pt x="37" y="85"/>
                  </a:cubicBezTo>
                  <a:cubicBezTo>
                    <a:pt x="30" y="79"/>
                    <a:pt x="25" y="70"/>
                    <a:pt x="25" y="6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1"/>
                    <a:pt x="24" y="18"/>
                    <a:pt x="33" y="8"/>
                  </a:cubicBezTo>
                  <a:cubicBezTo>
                    <a:pt x="39" y="2"/>
                    <a:pt x="46" y="0"/>
                    <a:pt x="56" y="0"/>
                  </a:cubicBezTo>
                  <a:cubicBezTo>
                    <a:pt x="65" y="0"/>
                    <a:pt x="72" y="2"/>
                    <a:pt x="78" y="8"/>
                  </a:cubicBezTo>
                  <a:cubicBezTo>
                    <a:pt x="87" y="18"/>
                    <a:pt x="86" y="31"/>
                    <a:pt x="86" y="32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6" y="70"/>
                    <a:pt x="82" y="79"/>
                    <a:pt x="75" y="85"/>
                  </a:cubicBezTo>
                  <a:cubicBezTo>
                    <a:pt x="76" y="86"/>
                    <a:pt x="77" y="88"/>
                    <a:pt x="79" y="88"/>
                  </a:cubicBezTo>
                  <a:cubicBezTo>
                    <a:pt x="84" y="91"/>
                    <a:pt x="98" y="97"/>
                    <a:pt x="108" y="106"/>
                  </a:cubicBezTo>
                  <a:cubicBezTo>
                    <a:pt x="109" y="107"/>
                    <a:pt x="110" y="109"/>
                    <a:pt x="110" y="111"/>
                  </a:cubicBezTo>
                  <a:cubicBezTo>
                    <a:pt x="110" y="112"/>
                    <a:pt x="109" y="114"/>
                    <a:pt x="108" y="115"/>
                  </a:cubicBezTo>
                  <a:cubicBezTo>
                    <a:pt x="93" y="128"/>
                    <a:pt x="74" y="136"/>
                    <a:pt x="54" y="136"/>
                  </a:cubicBezTo>
                  <a:close/>
                  <a:moveTo>
                    <a:pt x="15" y="112"/>
                  </a:moveTo>
                  <a:cubicBezTo>
                    <a:pt x="27" y="120"/>
                    <a:pt x="40" y="124"/>
                    <a:pt x="54" y="124"/>
                  </a:cubicBezTo>
                  <a:cubicBezTo>
                    <a:pt x="69" y="124"/>
                    <a:pt x="83" y="119"/>
                    <a:pt x="95" y="111"/>
                  </a:cubicBezTo>
                  <a:cubicBezTo>
                    <a:pt x="87" y="105"/>
                    <a:pt x="77" y="101"/>
                    <a:pt x="74" y="99"/>
                  </a:cubicBezTo>
                  <a:cubicBezTo>
                    <a:pt x="67" y="96"/>
                    <a:pt x="63" y="91"/>
                    <a:pt x="62" y="84"/>
                  </a:cubicBezTo>
                  <a:cubicBezTo>
                    <a:pt x="61" y="82"/>
                    <a:pt x="62" y="79"/>
                    <a:pt x="64" y="78"/>
                  </a:cubicBezTo>
                  <a:cubicBezTo>
                    <a:pt x="70" y="74"/>
                    <a:pt x="74" y="67"/>
                    <a:pt x="74" y="63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74" y="31"/>
                    <a:pt x="75" y="22"/>
                    <a:pt x="69" y="16"/>
                  </a:cubicBezTo>
                  <a:cubicBezTo>
                    <a:pt x="66" y="13"/>
                    <a:pt x="62" y="12"/>
                    <a:pt x="56" y="12"/>
                  </a:cubicBezTo>
                  <a:cubicBezTo>
                    <a:pt x="50" y="12"/>
                    <a:pt x="45" y="13"/>
                    <a:pt x="42" y="16"/>
                  </a:cubicBezTo>
                  <a:cubicBezTo>
                    <a:pt x="37" y="22"/>
                    <a:pt x="37" y="31"/>
                    <a:pt x="37" y="31"/>
                  </a:cubicBezTo>
                  <a:cubicBezTo>
                    <a:pt x="37" y="63"/>
                    <a:pt x="37" y="63"/>
                    <a:pt x="37" y="63"/>
                  </a:cubicBezTo>
                  <a:cubicBezTo>
                    <a:pt x="37" y="67"/>
                    <a:pt x="41" y="74"/>
                    <a:pt x="47" y="78"/>
                  </a:cubicBezTo>
                  <a:cubicBezTo>
                    <a:pt x="49" y="79"/>
                    <a:pt x="50" y="82"/>
                    <a:pt x="49" y="84"/>
                  </a:cubicBezTo>
                  <a:cubicBezTo>
                    <a:pt x="48" y="91"/>
                    <a:pt x="44" y="96"/>
                    <a:pt x="37" y="99"/>
                  </a:cubicBezTo>
                  <a:cubicBezTo>
                    <a:pt x="28" y="103"/>
                    <a:pt x="21" y="108"/>
                    <a:pt x="15" y="1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43" name="Freeform 20">
            <a:extLst>
              <a:ext uri="{FF2B5EF4-FFF2-40B4-BE49-F238E27FC236}">
                <a16:creationId xmlns:a16="http://schemas.microsoft.com/office/drawing/2014/main" id="{E5DB94A8-4DE5-4017-BD8A-9F11C9D2A06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551960" y="1200090"/>
            <a:ext cx="192999" cy="192999"/>
          </a:xfrm>
          <a:custGeom>
            <a:avLst/>
            <a:gdLst>
              <a:gd name="T0" fmla="*/ 35 w 70"/>
              <a:gd name="T1" fmla="*/ 70 h 70"/>
              <a:gd name="T2" fmla="*/ 0 w 70"/>
              <a:gd name="T3" fmla="*/ 35 h 70"/>
              <a:gd name="T4" fmla="*/ 35 w 70"/>
              <a:gd name="T5" fmla="*/ 0 h 70"/>
              <a:gd name="T6" fmla="*/ 70 w 70"/>
              <a:gd name="T7" fmla="*/ 35 h 70"/>
              <a:gd name="T8" fmla="*/ 35 w 70"/>
              <a:gd name="T9" fmla="*/ 70 h 70"/>
              <a:gd name="T10" fmla="*/ 35 w 70"/>
              <a:gd name="T11" fmla="*/ 12 h 70"/>
              <a:gd name="T12" fmla="*/ 12 w 70"/>
              <a:gd name="T13" fmla="*/ 35 h 70"/>
              <a:gd name="T14" fmla="*/ 35 w 70"/>
              <a:gd name="T15" fmla="*/ 58 h 70"/>
              <a:gd name="T16" fmla="*/ 58 w 70"/>
              <a:gd name="T17" fmla="*/ 35 h 70"/>
              <a:gd name="T18" fmla="*/ 35 w 70"/>
              <a:gd name="T19" fmla="*/ 12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0" h="70">
                <a:moveTo>
                  <a:pt x="35" y="70"/>
                </a:moveTo>
                <a:cubicBezTo>
                  <a:pt x="16" y="70"/>
                  <a:pt x="0" y="54"/>
                  <a:pt x="0" y="35"/>
                </a:cubicBezTo>
                <a:cubicBezTo>
                  <a:pt x="0" y="16"/>
                  <a:pt x="16" y="0"/>
                  <a:pt x="35" y="0"/>
                </a:cubicBezTo>
                <a:cubicBezTo>
                  <a:pt x="54" y="0"/>
                  <a:pt x="70" y="16"/>
                  <a:pt x="70" y="35"/>
                </a:cubicBezTo>
                <a:cubicBezTo>
                  <a:pt x="70" y="54"/>
                  <a:pt x="54" y="70"/>
                  <a:pt x="35" y="70"/>
                </a:cubicBezTo>
                <a:close/>
                <a:moveTo>
                  <a:pt x="35" y="12"/>
                </a:moveTo>
                <a:cubicBezTo>
                  <a:pt x="22" y="12"/>
                  <a:pt x="12" y="22"/>
                  <a:pt x="12" y="35"/>
                </a:cubicBezTo>
                <a:cubicBezTo>
                  <a:pt x="12" y="47"/>
                  <a:pt x="22" y="58"/>
                  <a:pt x="35" y="58"/>
                </a:cubicBezTo>
                <a:cubicBezTo>
                  <a:pt x="48" y="58"/>
                  <a:pt x="58" y="47"/>
                  <a:pt x="58" y="35"/>
                </a:cubicBezTo>
                <a:cubicBezTo>
                  <a:pt x="58" y="22"/>
                  <a:pt x="48" y="12"/>
                  <a:pt x="35" y="12"/>
                </a:cubicBezTo>
                <a:close/>
              </a:path>
            </a:pathLst>
          </a:custGeom>
          <a:solidFill>
            <a:srgbClr val="ECC52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AFAF5818-D338-46A5-B9A0-1569356EA15A}"/>
              </a:ext>
            </a:extLst>
          </p:cNvPr>
          <p:cNvGrpSpPr/>
          <p:nvPr userDrawn="1"/>
        </p:nvGrpSpPr>
        <p:grpSpPr>
          <a:xfrm>
            <a:off x="10410565" y="1802823"/>
            <a:ext cx="196096" cy="196095"/>
            <a:chOff x="3952615" y="5784273"/>
            <a:chExt cx="196096" cy="196095"/>
          </a:xfrm>
        </p:grpSpPr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23E82562-D351-4800-9C62-26807111B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5712" y="5786338"/>
              <a:ext cx="72245" cy="72245"/>
            </a:xfrm>
            <a:custGeom>
              <a:avLst/>
              <a:gdLst>
                <a:gd name="T0" fmla="*/ 19 w 26"/>
                <a:gd name="T1" fmla="*/ 26 h 26"/>
                <a:gd name="T2" fmla="*/ 15 w 26"/>
                <a:gd name="T3" fmla="*/ 24 h 26"/>
                <a:gd name="T4" fmla="*/ 2 w 26"/>
                <a:gd name="T5" fmla="*/ 11 h 26"/>
                <a:gd name="T6" fmla="*/ 2 w 26"/>
                <a:gd name="T7" fmla="*/ 3 h 26"/>
                <a:gd name="T8" fmla="*/ 11 w 26"/>
                <a:gd name="T9" fmla="*/ 3 h 26"/>
                <a:gd name="T10" fmla="*/ 24 w 26"/>
                <a:gd name="T11" fmla="*/ 15 h 26"/>
                <a:gd name="T12" fmla="*/ 24 w 26"/>
                <a:gd name="T13" fmla="*/ 24 h 26"/>
                <a:gd name="T14" fmla="*/ 19 w 26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6">
                  <a:moveTo>
                    <a:pt x="19" y="26"/>
                  </a:moveTo>
                  <a:cubicBezTo>
                    <a:pt x="18" y="26"/>
                    <a:pt x="16" y="25"/>
                    <a:pt x="15" y="24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5" y="0"/>
                    <a:pt x="9" y="0"/>
                    <a:pt x="11" y="3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6" y="18"/>
                    <a:pt x="26" y="22"/>
                    <a:pt x="24" y="24"/>
                  </a:cubicBezTo>
                  <a:cubicBezTo>
                    <a:pt x="23" y="25"/>
                    <a:pt x="21" y="26"/>
                    <a:pt x="19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6" name="Freeform 26">
              <a:extLst>
                <a:ext uri="{FF2B5EF4-FFF2-40B4-BE49-F238E27FC236}">
                  <a16:creationId xmlns:a16="http://schemas.microsoft.com/office/drawing/2014/main" id="{695C5096-721B-4146-B897-41AB5D05C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7497" y="5908123"/>
              <a:ext cx="71214" cy="72245"/>
            </a:xfrm>
            <a:custGeom>
              <a:avLst/>
              <a:gdLst>
                <a:gd name="T0" fmla="*/ 20 w 26"/>
                <a:gd name="T1" fmla="*/ 26 h 26"/>
                <a:gd name="T2" fmla="*/ 15 w 26"/>
                <a:gd name="T3" fmla="*/ 24 h 26"/>
                <a:gd name="T4" fmla="*/ 3 w 26"/>
                <a:gd name="T5" fmla="*/ 11 h 26"/>
                <a:gd name="T6" fmla="*/ 3 w 26"/>
                <a:gd name="T7" fmla="*/ 3 h 26"/>
                <a:gd name="T8" fmla="*/ 11 w 26"/>
                <a:gd name="T9" fmla="*/ 3 h 26"/>
                <a:gd name="T10" fmla="*/ 24 w 26"/>
                <a:gd name="T11" fmla="*/ 16 h 26"/>
                <a:gd name="T12" fmla="*/ 24 w 26"/>
                <a:gd name="T13" fmla="*/ 24 h 26"/>
                <a:gd name="T14" fmla="*/ 20 w 26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6">
                  <a:moveTo>
                    <a:pt x="20" y="26"/>
                  </a:moveTo>
                  <a:cubicBezTo>
                    <a:pt x="18" y="26"/>
                    <a:pt x="17" y="25"/>
                    <a:pt x="15" y="24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9"/>
                    <a:pt x="0" y="5"/>
                    <a:pt x="3" y="3"/>
                  </a:cubicBezTo>
                  <a:cubicBezTo>
                    <a:pt x="5" y="0"/>
                    <a:pt x="9" y="0"/>
                    <a:pt x="11" y="3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6" y="18"/>
                    <a:pt x="26" y="22"/>
                    <a:pt x="24" y="24"/>
                  </a:cubicBezTo>
                  <a:cubicBezTo>
                    <a:pt x="23" y="25"/>
                    <a:pt x="21" y="26"/>
                    <a:pt x="20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7" name="Freeform 27">
              <a:extLst>
                <a:ext uri="{FF2B5EF4-FFF2-40B4-BE49-F238E27FC236}">
                  <a16:creationId xmlns:a16="http://schemas.microsoft.com/office/drawing/2014/main" id="{2BB392E9-B284-4F77-8450-80522254A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2615" y="5905026"/>
              <a:ext cx="72245" cy="72245"/>
            </a:xfrm>
            <a:custGeom>
              <a:avLst/>
              <a:gdLst>
                <a:gd name="T0" fmla="*/ 6 w 26"/>
                <a:gd name="T1" fmla="*/ 26 h 26"/>
                <a:gd name="T2" fmla="*/ 2 w 26"/>
                <a:gd name="T3" fmla="*/ 24 h 26"/>
                <a:gd name="T4" fmla="*/ 2 w 26"/>
                <a:gd name="T5" fmla="*/ 15 h 26"/>
                <a:gd name="T6" fmla="*/ 15 w 26"/>
                <a:gd name="T7" fmla="*/ 3 h 26"/>
                <a:gd name="T8" fmla="*/ 23 w 26"/>
                <a:gd name="T9" fmla="*/ 3 h 26"/>
                <a:gd name="T10" fmla="*/ 23 w 26"/>
                <a:gd name="T11" fmla="*/ 11 h 26"/>
                <a:gd name="T12" fmla="*/ 11 w 26"/>
                <a:gd name="T13" fmla="*/ 24 h 26"/>
                <a:gd name="T14" fmla="*/ 6 w 26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6">
                  <a:moveTo>
                    <a:pt x="6" y="26"/>
                  </a:moveTo>
                  <a:cubicBezTo>
                    <a:pt x="5" y="26"/>
                    <a:pt x="3" y="25"/>
                    <a:pt x="2" y="24"/>
                  </a:cubicBezTo>
                  <a:cubicBezTo>
                    <a:pt x="0" y="21"/>
                    <a:pt x="0" y="18"/>
                    <a:pt x="2" y="1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7" y="0"/>
                    <a:pt x="21" y="0"/>
                    <a:pt x="23" y="3"/>
                  </a:cubicBezTo>
                  <a:cubicBezTo>
                    <a:pt x="26" y="5"/>
                    <a:pt x="26" y="9"/>
                    <a:pt x="23" y="11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9" y="25"/>
                    <a:pt x="8" y="26"/>
                    <a:pt x="6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8" name="Freeform 28">
              <a:extLst>
                <a:ext uri="{FF2B5EF4-FFF2-40B4-BE49-F238E27FC236}">
                  <a16:creationId xmlns:a16="http://schemas.microsoft.com/office/drawing/2014/main" id="{FB3F3D38-98F7-4240-8C75-D02C7571C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4400" y="5784273"/>
              <a:ext cx="72245" cy="69150"/>
            </a:xfrm>
            <a:custGeom>
              <a:avLst/>
              <a:gdLst>
                <a:gd name="T0" fmla="*/ 7 w 26"/>
                <a:gd name="T1" fmla="*/ 25 h 25"/>
                <a:gd name="T2" fmla="*/ 2 w 26"/>
                <a:gd name="T3" fmla="*/ 24 h 25"/>
                <a:gd name="T4" fmla="*/ 2 w 26"/>
                <a:gd name="T5" fmla="*/ 15 h 25"/>
                <a:gd name="T6" fmla="*/ 15 w 26"/>
                <a:gd name="T7" fmla="*/ 2 h 25"/>
                <a:gd name="T8" fmla="*/ 24 w 26"/>
                <a:gd name="T9" fmla="*/ 2 h 25"/>
                <a:gd name="T10" fmla="*/ 24 w 26"/>
                <a:gd name="T11" fmla="*/ 11 h 25"/>
                <a:gd name="T12" fmla="*/ 11 w 26"/>
                <a:gd name="T13" fmla="*/ 24 h 25"/>
                <a:gd name="T14" fmla="*/ 7 w 26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5">
                  <a:moveTo>
                    <a:pt x="7" y="25"/>
                  </a:moveTo>
                  <a:cubicBezTo>
                    <a:pt x="5" y="25"/>
                    <a:pt x="4" y="25"/>
                    <a:pt x="2" y="24"/>
                  </a:cubicBezTo>
                  <a:cubicBezTo>
                    <a:pt x="0" y="21"/>
                    <a:pt x="0" y="17"/>
                    <a:pt x="2" y="1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7" y="0"/>
                    <a:pt x="21" y="0"/>
                    <a:pt x="24" y="2"/>
                  </a:cubicBezTo>
                  <a:cubicBezTo>
                    <a:pt x="26" y="5"/>
                    <a:pt x="26" y="9"/>
                    <a:pt x="24" y="11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5"/>
                    <a:pt x="8" y="25"/>
                    <a:pt x="7" y="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C07936CA-2CED-40C5-BAF5-DC69ED59D3B9}"/>
              </a:ext>
            </a:extLst>
          </p:cNvPr>
          <p:cNvGrpSpPr/>
          <p:nvPr userDrawn="1"/>
        </p:nvGrpSpPr>
        <p:grpSpPr>
          <a:xfrm>
            <a:off x="10987497" y="1313618"/>
            <a:ext cx="199191" cy="196096"/>
            <a:chOff x="4529547" y="5295068"/>
            <a:chExt cx="199191" cy="196096"/>
          </a:xfrm>
        </p:grpSpPr>
        <p:sp>
          <p:nvSpPr>
            <p:cNvPr id="50" name="Freeform 33">
              <a:extLst>
                <a:ext uri="{FF2B5EF4-FFF2-40B4-BE49-F238E27FC236}">
                  <a16:creationId xmlns:a16="http://schemas.microsoft.com/office/drawing/2014/main" id="{DE4B3249-C15C-4740-999F-132CE9897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5740" y="5298164"/>
              <a:ext cx="71214" cy="71214"/>
            </a:xfrm>
            <a:custGeom>
              <a:avLst/>
              <a:gdLst>
                <a:gd name="T0" fmla="*/ 19 w 26"/>
                <a:gd name="T1" fmla="*/ 26 h 26"/>
                <a:gd name="T2" fmla="*/ 15 w 26"/>
                <a:gd name="T3" fmla="*/ 24 h 26"/>
                <a:gd name="T4" fmla="*/ 2 w 26"/>
                <a:gd name="T5" fmla="*/ 11 h 26"/>
                <a:gd name="T6" fmla="*/ 2 w 26"/>
                <a:gd name="T7" fmla="*/ 3 h 26"/>
                <a:gd name="T8" fmla="*/ 10 w 26"/>
                <a:gd name="T9" fmla="*/ 3 h 26"/>
                <a:gd name="T10" fmla="*/ 23 w 26"/>
                <a:gd name="T11" fmla="*/ 16 h 26"/>
                <a:gd name="T12" fmla="*/ 23 w 26"/>
                <a:gd name="T13" fmla="*/ 24 h 26"/>
                <a:gd name="T14" fmla="*/ 19 w 26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6">
                  <a:moveTo>
                    <a:pt x="19" y="26"/>
                  </a:moveTo>
                  <a:cubicBezTo>
                    <a:pt x="17" y="26"/>
                    <a:pt x="16" y="25"/>
                    <a:pt x="15" y="24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4" y="0"/>
                    <a:pt x="8" y="0"/>
                    <a:pt x="10" y="3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6" y="18"/>
                    <a:pt x="26" y="22"/>
                    <a:pt x="23" y="24"/>
                  </a:cubicBezTo>
                  <a:cubicBezTo>
                    <a:pt x="22" y="25"/>
                    <a:pt x="21" y="26"/>
                    <a:pt x="19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1" name="Freeform 34">
              <a:extLst>
                <a:ext uri="{FF2B5EF4-FFF2-40B4-BE49-F238E27FC236}">
                  <a16:creationId xmlns:a16="http://schemas.microsoft.com/office/drawing/2014/main" id="{6EF87E30-BA22-454C-9A0F-C102109D8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6493" y="5422014"/>
              <a:ext cx="72245" cy="69150"/>
            </a:xfrm>
            <a:custGeom>
              <a:avLst/>
              <a:gdLst>
                <a:gd name="T0" fmla="*/ 19 w 26"/>
                <a:gd name="T1" fmla="*/ 25 h 25"/>
                <a:gd name="T2" fmla="*/ 15 w 26"/>
                <a:gd name="T3" fmla="*/ 23 h 25"/>
                <a:gd name="T4" fmla="*/ 2 w 26"/>
                <a:gd name="T5" fmla="*/ 10 h 25"/>
                <a:gd name="T6" fmla="*/ 2 w 26"/>
                <a:gd name="T7" fmla="*/ 2 h 25"/>
                <a:gd name="T8" fmla="*/ 11 w 26"/>
                <a:gd name="T9" fmla="*/ 2 h 25"/>
                <a:gd name="T10" fmla="*/ 23 w 26"/>
                <a:gd name="T11" fmla="*/ 15 h 25"/>
                <a:gd name="T12" fmla="*/ 23 w 26"/>
                <a:gd name="T13" fmla="*/ 23 h 25"/>
                <a:gd name="T14" fmla="*/ 19 w 26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5">
                  <a:moveTo>
                    <a:pt x="19" y="25"/>
                  </a:moveTo>
                  <a:cubicBezTo>
                    <a:pt x="18" y="25"/>
                    <a:pt x="16" y="24"/>
                    <a:pt x="15" y="23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6" y="17"/>
                    <a:pt x="26" y="21"/>
                    <a:pt x="23" y="23"/>
                  </a:cubicBezTo>
                  <a:cubicBezTo>
                    <a:pt x="22" y="24"/>
                    <a:pt x="21" y="25"/>
                    <a:pt x="19" y="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CDC77AD6-89C6-4101-BECD-DDB9251849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9547" y="5416854"/>
              <a:ext cx="72245" cy="71214"/>
            </a:xfrm>
            <a:custGeom>
              <a:avLst/>
              <a:gdLst>
                <a:gd name="T0" fmla="*/ 7 w 26"/>
                <a:gd name="T1" fmla="*/ 26 h 26"/>
                <a:gd name="T2" fmla="*/ 3 w 26"/>
                <a:gd name="T3" fmla="*/ 24 h 26"/>
                <a:gd name="T4" fmla="*/ 3 w 26"/>
                <a:gd name="T5" fmla="*/ 15 h 26"/>
                <a:gd name="T6" fmla="*/ 15 w 26"/>
                <a:gd name="T7" fmla="*/ 3 h 26"/>
                <a:gd name="T8" fmla="*/ 24 w 26"/>
                <a:gd name="T9" fmla="*/ 3 h 26"/>
                <a:gd name="T10" fmla="*/ 24 w 26"/>
                <a:gd name="T11" fmla="*/ 11 h 26"/>
                <a:gd name="T12" fmla="*/ 11 w 26"/>
                <a:gd name="T13" fmla="*/ 24 h 26"/>
                <a:gd name="T14" fmla="*/ 7 w 26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6">
                  <a:moveTo>
                    <a:pt x="7" y="26"/>
                  </a:moveTo>
                  <a:cubicBezTo>
                    <a:pt x="5" y="26"/>
                    <a:pt x="4" y="25"/>
                    <a:pt x="3" y="24"/>
                  </a:cubicBezTo>
                  <a:cubicBezTo>
                    <a:pt x="0" y="22"/>
                    <a:pt x="0" y="18"/>
                    <a:pt x="3" y="1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8" y="0"/>
                    <a:pt x="22" y="0"/>
                    <a:pt x="24" y="3"/>
                  </a:cubicBezTo>
                  <a:cubicBezTo>
                    <a:pt x="26" y="5"/>
                    <a:pt x="26" y="9"/>
                    <a:pt x="24" y="11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5"/>
                    <a:pt x="9" y="26"/>
                    <a:pt x="7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02ABA7CF-7C45-4154-90E4-395C93028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4428" y="5295068"/>
              <a:ext cx="68117" cy="71214"/>
            </a:xfrm>
            <a:custGeom>
              <a:avLst/>
              <a:gdLst>
                <a:gd name="T0" fmla="*/ 6 w 25"/>
                <a:gd name="T1" fmla="*/ 26 h 26"/>
                <a:gd name="T2" fmla="*/ 2 w 25"/>
                <a:gd name="T3" fmla="*/ 24 h 26"/>
                <a:gd name="T4" fmla="*/ 2 w 25"/>
                <a:gd name="T5" fmla="*/ 15 h 26"/>
                <a:gd name="T6" fmla="*/ 15 w 25"/>
                <a:gd name="T7" fmla="*/ 3 h 26"/>
                <a:gd name="T8" fmla="*/ 23 w 25"/>
                <a:gd name="T9" fmla="*/ 3 h 26"/>
                <a:gd name="T10" fmla="*/ 23 w 25"/>
                <a:gd name="T11" fmla="*/ 11 h 26"/>
                <a:gd name="T12" fmla="*/ 10 w 25"/>
                <a:gd name="T13" fmla="*/ 24 h 26"/>
                <a:gd name="T14" fmla="*/ 6 w 25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6">
                  <a:moveTo>
                    <a:pt x="6" y="26"/>
                  </a:moveTo>
                  <a:cubicBezTo>
                    <a:pt x="5" y="26"/>
                    <a:pt x="3" y="25"/>
                    <a:pt x="2" y="24"/>
                  </a:cubicBezTo>
                  <a:cubicBezTo>
                    <a:pt x="0" y="21"/>
                    <a:pt x="0" y="18"/>
                    <a:pt x="2" y="1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7" y="0"/>
                    <a:pt x="21" y="0"/>
                    <a:pt x="23" y="3"/>
                  </a:cubicBezTo>
                  <a:cubicBezTo>
                    <a:pt x="25" y="5"/>
                    <a:pt x="25" y="9"/>
                    <a:pt x="23" y="11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9" y="25"/>
                    <a:pt x="8" y="26"/>
                    <a:pt x="6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C55035C8-AF96-4494-90B6-DC68448FD893}"/>
              </a:ext>
            </a:extLst>
          </p:cNvPr>
          <p:cNvCxnSpPr/>
          <p:nvPr userDrawn="1"/>
        </p:nvCxnSpPr>
        <p:spPr>
          <a:xfrm>
            <a:off x="11450955" y="1252497"/>
            <a:ext cx="0" cy="3581072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tângulo 63">
            <a:extLst>
              <a:ext uri="{FF2B5EF4-FFF2-40B4-BE49-F238E27FC236}">
                <a16:creationId xmlns:a16="http://schemas.microsoft.com/office/drawing/2014/main" id="{08194EC5-F285-402B-9B4C-DFBFA430AE82}"/>
              </a:ext>
            </a:extLst>
          </p:cNvPr>
          <p:cNvSpPr/>
          <p:nvPr userDrawn="1"/>
        </p:nvSpPr>
        <p:spPr>
          <a:xfrm rot="2700000">
            <a:off x="11165878" y="908814"/>
            <a:ext cx="229616" cy="2296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F27003BE-41AE-4D5A-A66A-AF31A5133831}"/>
              </a:ext>
            </a:extLst>
          </p:cNvPr>
          <p:cNvSpPr/>
          <p:nvPr userDrawn="1"/>
        </p:nvSpPr>
        <p:spPr>
          <a:xfrm rot="2700000">
            <a:off x="11609004" y="1433170"/>
            <a:ext cx="111473" cy="11147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5B29B644-58AE-4FDE-8BAC-AC5859961BD0}"/>
              </a:ext>
            </a:extLst>
          </p:cNvPr>
          <p:cNvSpPr txBox="1"/>
          <p:nvPr userDrawn="1"/>
        </p:nvSpPr>
        <p:spPr>
          <a:xfrm>
            <a:off x="10857834" y="495300"/>
            <a:ext cx="585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31055C5B-3C27-45AF-BD16-A9423A39596F}"/>
              </a:ext>
            </a:extLst>
          </p:cNvPr>
          <p:cNvSpPr txBox="1"/>
          <p:nvPr userDrawn="1"/>
        </p:nvSpPr>
        <p:spPr>
          <a:xfrm>
            <a:off x="11343817" y="1812593"/>
            <a:ext cx="58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98DC9C06-32AD-4702-A3D6-FCC2560892E5}"/>
              </a:ext>
            </a:extLst>
          </p:cNvPr>
          <p:cNvSpPr txBox="1"/>
          <p:nvPr userDrawn="1"/>
        </p:nvSpPr>
        <p:spPr>
          <a:xfrm>
            <a:off x="11000701" y="2221733"/>
            <a:ext cx="585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D0FFA228-C3D6-45C9-9B00-D2F950D91B4E}"/>
              </a:ext>
            </a:extLst>
          </p:cNvPr>
          <p:cNvSpPr txBox="1"/>
          <p:nvPr userDrawn="1"/>
        </p:nvSpPr>
        <p:spPr>
          <a:xfrm>
            <a:off x="10809860" y="1478557"/>
            <a:ext cx="585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322166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7ACCB37B-F1B1-4648-9046-48EE8615D1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6" name="Triângulo Retângulo 5">
            <a:extLst>
              <a:ext uri="{FF2B5EF4-FFF2-40B4-BE49-F238E27FC236}">
                <a16:creationId xmlns:a16="http://schemas.microsoft.com/office/drawing/2014/main" id="{0488EE55-16EC-4D50-A5E9-2E8ADC364AE0}"/>
              </a:ext>
            </a:extLst>
          </p:cNvPr>
          <p:cNvSpPr/>
          <p:nvPr userDrawn="1"/>
        </p:nvSpPr>
        <p:spPr>
          <a:xfrm flipH="1">
            <a:off x="10474839" y="3030629"/>
            <a:ext cx="447472" cy="447472"/>
          </a:xfrm>
          <a:prstGeom prst="rtTriangle">
            <a:avLst/>
          </a:prstGeom>
          <a:solidFill>
            <a:srgbClr val="ECC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B05446FB-B294-43B4-AE62-D367B8B6B533}"/>
              </a:ext>
            </a:extLst>
          </p:cNvPr>
          <p:cNvCxnSpPr/>
          <p:nvPr userDrawn="1"/>
        </p:nvCxnSpPr>
        <p:spPr>
          <a:xfrm>
            <a:off x="11184255" y="757197"/>
            <a:ext cx="0" cy="3581072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C953B4D5-744B-4A37-A3F8-61C0CDAF97DD}"/>
              </a:ext>
            </a:extLst>
          </p:cNvPr>
          <p:cNvSpPr/>
          <p:nvPr userDrawn="1"/>
        </p:nvSpPr>
        <p:spPr>
          <a:xfrm rot="2700000">
            <a:off x="10899178" y="413514"/>
            <a:ext cx="229616" cy="2296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732AB3A-E1E1-412B-8F2F-80F948075B64}"/>
              </a:ext>
            </a:extLst>
          </p:cNvPr>
          <p:cNvSpPr/>
          <p:nvPr userDrawn="1"/>
        </p:nvSpPr>
        <p:spPr>
          <a:xfrm rot="2700000">
            <a:off x="11342304" y="937870"/>
            <a:ext cx="111473" cy="11147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5FF4ADC-2638-4A79-B14B-B5437478970A}"/>
              </a:ext>
            </a:extLst>
          </p:cNvPr>
          <p:cNvSpPr txBox="1"/>
          <p:nvPr userDrawn="1"/>
        </p:nvSpPr>
        <p:spPr>
          <a:xfrm>
            <a:off x="10591134" y="0"/>
            <a:ext cx="585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6F53AEF-CAC9-4372-9E8B-4E06CBF33F71}"/>
              </a:ext>
            </a:extLst>
          </p:cNvPr>
          <p:cNvSpPr txBox="1"/>
          <p:nvPr userDrawn="1"/>
        </p:nvSpPr>
        <p:spPr>
          <a:xfrm>
            <a:off x="11077117" y="1317293"/>
            <a:ext cx="58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4341763-4984-4083-BF15-2B231E853F0F}"/>
              </a:ext>
            </a:extLst>
          </p:cNvPr>
          <p:cNvSpPr txBox="1"/>
          <p:nvPr userDrawn="1"/>
        </p:nvSpPr>
        <p:spPr>
          <a:xfrm>
            <a:off x="10734001" y="1726433"/>
            <a:ext cx="585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C0CA4C14-2A6E-4BBE-BA9C-59E69298BD5A}"/>
              </a:ext>
            </a:extLst>
          </p:cNvPr>
          <p:cNvSpPr/>
          <p:nvPr userDrawn="1"/>
        </p:nvSpPr>
        <p:spPr>
          <a:xfrm>
            <a:off x="10831554" y="2570217"/>
            <a:ext cx="85725" cy="379095"/>
          </a:xfrm>
          <a:custGeom>
            <a:avLst/>
            <a:gdLst>
              <a:gd name="connsiteX0" fmla="*/ 80010 w 85725"/>
              <a:gd name="connsiteY0" fmla="*/ 0 h 379095"/>
              <a:gd name="connsiteX1" fmla="*/ 0 w 85725"/>
              <a:gd name="connsiteY1" fmla="*/ 55245 h 379095"/>
              <a:gd name="connsiteX2" fmla="*/ 83820 w 85725"/>
              <a:gd name="connsiteY2" fmla="*/ 112395 h 379095"/>
              <a:gd name="connsiteX3" fmla="*/ 5715 w 85725"/>
              <a:gd name="connsiteY3" fmla="*/ 169545 h 379095"/>
              <a:gd name="connsiteX4" fmla="*/ 85725 w 85725"/>
              <a:gd name="connsiteY4" fmla="*/ 219075 h 379095"/>
              <a:gd name="connsiteX5" fmla="*/ 3810 w 85725"/>
              <a:gd name="connsiteY5" fmla="*/ 274320 h 379095"/>
              <a:gd name="connsiteX6" fmla="*/ 81915 w 85725"/>
              <a:gd name="connsiteY6" fmla="*/ 321945 h 379095"/>
              <a:gd name="connsiteX7" fmla="*/ 5715 w 85725"/>
              <a:gd name="connsiteY7" fmla="*/ 379095 h 37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725" h="379095">
                <a:moveTo>
                  <a:pt x="80010" y="0"/>
                </a:moveTo>
                <a:lnTo>
                  <a:pt x="0" y="55245"/>
                </a:lnTo>
                <a:lnTo>
                  <a:pt x="83820" y="112395"/>
                </a:lnTo>
                <a:lnTo>
                  <a:pt x="5715" y="169545"/>
                </a:lnTo>
                <a:lnTo>
                  <a:pt x="85725" y="219075"/>
                </a:lnTo>
                <a:lnTo>
                  <a:pt x="3810" y="274320"/>
                </a:lnTo>
                <a:lnTo>
                  <a:pt x="81915" y="321945"/>
                </a:lnTo>
                <a:lnTo>
                  <a:pt x="5715" y="379095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1213139-E44F-43FB-8C07-0649BB2A2AFD}"/>
              </a:ext>
            </a:extLst>
          </p:cNvPr>
          <p:cNvSpPr txBox="1"/>
          <p:nvPr userDrawn="1"/>
        </p:nvSpPr>
        <p:spPr>
          <a:xfrm>
            <a:off x="10543160" y="983257"/>
            <a:ext cx="585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850477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F257624-1EC7-4856-99AE-B30D6F882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8BC6444-9B4A-459D-9568-1C2F0913B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E3B7B3-0044-470D-AF2E-556CC5D9BF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0C23C-738E-459E-8679-2BA018620074}" type="datetimeFigureOut">
              <a:rPr lang="pt-BR" smtClean="0"/>
              <a:t>22/10/2018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598A96-979A-47EB-844C-0DC1257568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F36133B-985F-47E8-8891-F70D85AB66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22A6B-E787-45B1-B701-CB3D2E71B4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0245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quality.embarcadero.com/browse/RSP-19305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970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5EE1D8E0-58EF-42EC-AF66-703276BD8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Por que é importante?</a:t>
            </a:r>
          </a:p>
          <a:p>
            <a:pPr marL="1143000" lvl="1" indent="-457200">
              <a:buClr>
                <a:srgbClr val="FF0000"/>
              </a:buClr>
            </a:pPr>
            <a:r>
              <a:rPr lang="pt-BR" dirty="0"/>
              <a:t>Minimiza tarefas repetitivas</a:t>
            </a:r>
          </a:p>
          <a:p>
            <a:pPr marL="1143000" lvl="1" indent="-457200">
              <a:buClr>
                <a:srgbClr val="FF0000"/>
              </a:buClr>
            </a:pPr>
            <a:r>
              <a:rPr lang="pt-BR" dirty="0"/>
              <a:t>Agiliza a mudança de contexto</a:t>
            </a:r>
          </a:p>
          <a:p>
            <a:pPr marL="1143000" lvl="1" indent="-457200">
              <a:buClr>
                <a:srgbClr val="FF0000"/>
              </a:buClr>
            </a:pPr>
            <a:r>
              <a:rPr lang="pt-BR" dirty="0"/>
              <a:t>Evita a frase </a:t>
            </a:r>
            <a:r>
              <a:rPr lang="pt-BR" i="1" dirty="0"/>
              <a:t>“na minha máquina funciona”</a:t>
            </a:r>
            <a:endParaRPr lang="pt-BR" dirty="0"/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Seja um </a:t>
            </a:r>
            <a:r>
              <a:rPr lang="pt-BR" i="1" dirty="0" err="1"/>
              <a:t>Pragmatic</a:t>
            </a:r>
            <a:r>
              <a:rPr lang="pt-BR" i="1" dirty="0"/>
              <a:t> </a:t>
            </a:r>
            <a:r>
              <a:rPr lang="pt-BR" i="1" dirty="0" err="1"/>
              <a:t>Programmer</a:t>
            </a:r>
            <a:endParaRPr lang="pt-BR" i="1" dirty="0"/>
          </a:p>
          <a:p>
            <a:pPr marL="1143000" lvl="1" indent="-457200">
              <a:buClr>
                <a:srgbClr val="FF0000"/>
              </a:buClr>
            </a:pPr>
            <a:r>
              <a:rPr lang="pt-BR" dirty="0"/>
              <a:t>21 – Use </a:t>
            </a:r>
            <a:r>
              <a:rPr lang="pt-BR" dirty="0" err="1"/>
              <a:t>the</a:t>
            </a:r>
            <a:r>
              <a:rPr lang="pt-BR" dirty="0"/>
              <a:t> Power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Command</a:t>
            </a:r>
            <a:r>
              <a:rPr lang="pt-BR" dirty="0"/>
              <a:t> </a:t>
            </a:r>
            <a:r>
              <a:rPr lang="pt-BR" dirty="0" err="1"/>
              <a:t>Shells</a:t>
            </a:r>
            <a:endParaRPr lang="pt-BR" dirty="0"/>
          </a:p>
          <a:p>
            <a:pPr marL="1600200" lvl="2" indent="-457200">
              <a:buClr>
                <a:srgbClr val="FF0000"/>
              </a:buClr>
            </a:pPr>
            <a:r>
              <a:rPr lang="pt-BR" dirty="0"/>
              <a:t>Use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shell</a:t>
            </a:r>
            <a:r>
              <a:rPr lang="pt-BR" dirty="0"/>
              <a:t> </a:t>
            </a:r>
            <a:r>
              <a:rPr lang="pt-BR" dirty="0" err="1"/>
              <a:t>when</a:t>
            </a:r>
            <a:r>
              <a:rPr lang="pt-BR" dirty="0"/>
              <a:t> </a:t>
            </a:r>
            <a:r>
              <a:rPr lang="pt-BR" dirty="0" err="1"/>
              <a:t>graphical</a:t>
            </a:r>
            <a:r>
              <a:rPr lang="pt-BR" dirty="0"/>
              <a:t> </a:t>
            </a:r>
            <a:r>
              <a:rPr lang="pt-BR" dirty="0" err="1"/>
              <a:t>user</a:t>
            </a:r>
            <a:r>
              <a:rPr lang="pt-BR" dirty="0"/>
              <a:t> interfaces </a:t>
            </a:r>
            <a:r>
              <a:rPr lang="pt-BR" dirty="0" err="1"/>
              <a:t>don’t</a:t>
            </a:r>
            <a:r>
              <a:rPr lang="pt-BR" dirty="0"/>
              <a:t> </a:t>
            </a:r>
            <a:r>
              <a:rPr lang="pt-BR" dirty="0" err="1"/>
              <a:t>cut</a:t>
            </a:r>
            <a:r>
              <a:rPr lang="pt-BR" dirty="0"/>
              <a:t> it</a:t>
            </a:r>
          </a:p>
          <a:p>
            <a:pPr marL="1143000" lvl="1" indent="-457200">
              <a:buClr>
                <a:srgbClr val="FF0000"/>
              </a:buClr>
            </a:pPr>
            <a:r>
              <a:rPr lang="pt-BR" dirty="0"/>
              <a:t>61 – </a:t>
            </a:r>
            <a:r>
              <a:rPr lang="pt-BR" dirty="0" err="1"/>
              <a:t>Don’t</a:t>
            </a:r>
            <a:r>
              <a:rPr lang="pt-BR" dirty="0"/>
              <a:t> Use Manual Procedures</a:t>
            </a:r>
          </a:p>
          <a:p>
            <a:pPr marL="1600200" lvl="2" indent="-457200">
              <a:buClr>
                <a:srgbClr val="FF0000"/>
              </a:buClr>
            </a:pPr>
            <a:r>
              <a:rPr lang="pt-BR" dirty="0"/>
              <a:t>A </a:t>
            </a:r>
            <a:r>
              <a:rPr lang="pt-BR" dirty="0" err="1"/>
              <a:t>shell</a:t>
            </a:r>
            <a:r>
              <a:rPr lang="pt-BR" dirty="0"/>
              <a:t> script </a:t>
            </a:r>
            <a:r>
              <a:rPr lang="pt-BR" dirty="0" err="1"/>
              <a:t>or</a:t>
            </a:r>
            <a:r>
              <a:rPr lang="pt-BR" dirty="0"/>
              <a:t> batch file </a:t>
            </a:r>
            <a:r>
              <a:rPr lang="pt-BR" dirty="0" err="1"/>
              <a:t>will</a:t>
            </a:r>
            <a:r>
              <a:rPr lang="pt-BR" dirty="0"/>
              <a:t> execute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same</a:t>
            </a:r>
            <a:r>
              <a:rPr lang="pt-BR" dirty="0"/>
              <a:t> </a:t>
            </a:r>
            <a:r>
              <a:rPr lang="pt-BR" dirty="0" err="1"/>
              <a:t>instructions</a:t>
            </a:r>
            <a:r>
              <a:rPr lang="pt-BR" dirty="0"/>
              <a:t>, in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same</a:t>
            </a:r>
            <a:r>
              <a:rPr lang="pt-BR" dirty="0"/>
              <a:t> </a:t>
            </a:r>
            <a:r>
              <a:rPr lang="pt-BR" dirty="0" err="1"/>
              <a:t>order</a:t>
            </a:r>
            <a:r>
              <a:rPr lang="pt-BR" dirty="0"/>
              <a:t>, time </a:t>
            </a:r>
            <a:r>
              <a:rPr lang="pt-BR" dirty="0" err="1"/>
              <a:t>after</a:t>
            </a:r>
            <a:r>
              <a:rPr lang="pt-BR" dirty="0"/>
              <a:t> time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6343AFC-27EC-4DA5-9B65-D4CF0E4E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Automação de Build</a:t>
            </a:r>
          </a:p>
        </p:txBody>
      </p:sp>
    </p:spTree>
    <p:extLst>
      <p:ext uri="{BB962C8B-B14F-4D97-AF65-F5344CB8AC3E}">
        <p14:creationId xmlns:p14="http://schemas.microsoft.com/office/powerpoint/2010/main" val="3449314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5EE1D8E0-58EF-42EC-AF66-703276BD8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0624" y="1825625"/>
            <a:ext cx="10163175" cy="1980000"/>
          </a:xfrm>
        </p:spPr>
        <p:txBody>
          <a:bodyPr/>
          <a:lstStyle/>
          <a:p>
            <a:pPr>
              <a:buClr>
                <a:srgbClr val="FF0000"/>
              </a:buClr>
            </a:pPr>
            <a:r>
              <a:rPr lang="pt-BR" dirty="0"/>
              <a:t>The </a:t>
            </a:r>
            <a:r>
              <a:rPr lang="pt-BR" dirty="0" err="1"/>
              <a:t>practice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merging</a:t>
            </a:r>
            <a:r>
              <a:rPr lang="pt-BR" dirty="0"/>
              <a:t>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dirty="0" err="1"/>
              <a:t>developer</a:t>
            </a:r>
            <a:r>
              <a:rPr lang="pt-BR" dirty="0"/>
              <a:t> </a:t>
            </a:r>
            <a:r>
              <a:rPr lang="pt-BR" dirty="0" err="1"/>
              <a:t>working</a:t>
            </a:r>
            <a:r>
              <a:rPr lang="pt-BR" dirty="0"/>
              <a:t> copies </a:t>
            </a:r>
            <a:r>
              <a:rPr lang="pt-BR" dirty="0" err="1"/>
              <a:t>to</a:t>
            </a:r>
            <a:r>
              <a:rPr lang="pt-BR" dirty="0"/>
              <a:t> a </a:t>
            </a:r>
            <a:r>
              <a:rPr lang="pt-BR" dirty="0" err="1"/>
              <a:t>shared</a:t>
            </a:r>
            <a:r>
              <a:rPr lang="pt-BR" dirty="0"/>
              <a:t> </a:t>
            </a:r>
            <a:r>
              <a:rPr lang="pt-BR" dirty="0" err="1"/>
              <a:t>mainline</a:t>
            </a:r>
            <a:r>
              <a:rPr lang="pt-BR" dirty="0"/>
              <a:t> </a:t>
            </a:r>
            <a:r>
              <a:rPr lang="pt-BR" dirty="0" err="1"/>
              <a:t>several</a:t>
            </a:r>
            <a:r>
              <a:rPr lang="pt-BR" dirty="0"/>
              <a:t> times a </a:t>
            </a:r>
            <a:r>
              <a:rPr lang="pt-BR" dirty="0" err="1"/>
              <a:t>day</a:t>
            </a:r>
            <a:r>
              <a:rPr lang="pt-BR" dirty="0"/>
              <a:t>.</a:t>
            </a:r>
          </a:p>
          <a:p>
            <a:pPr>
              <a:buClr>
                <a:srgbClr val="FF0000"/>
              </a:buClr>
            </a:pPr>
            <a:r>
              <a:rPr lang="pt-BR" i="1" dirty="0"/>
              <a:t>... A </a:t>
            </a:r>
            <a:r>
              <a:rPr lang="pt-BR" i="1" dirty="0" err="1"/>
              <a:t>continuous</a:t>
            </a:r>
            <a:r>
              <a:rPr lang="pt-BR" i="1" dirty="0"/>
              <a:t> </a:t>
            </a:r>
            <a:r>
              <a:rPr lang="pt-BR" i="1" dirty="0" err="1"/>
              <a:t>integration</a:t>
            </a:r>
            <a:r>
              <a:rPr lang="pt-BR" i="1" dirty="0"/>
              <a:t> server </a:t>
            </a:r>
            <a:r>
              <a:rPr lang="pt-BR" i="1" dirty="0" err="1"/>
              <a:t>is</a:t>
            </a:r>
            <a:r>
              <a:rPr lang="pt-BR" i="1" dirty="0"/>
              <a:t> a </a:t>
            </a:r>
            <a:r>
              <a:rPr lang="pt-BR" i="1" dirty="0" err="1"/>
              <a:t>type</a:t>
            </a:r>
            <a:r>
              <a:rPr lang="pt-BR" i="1" dirty="0"/>
              <a:t> </a:t>
            </a:r>
            <a:r>
              <a:rPr lang="pt-BR" i="1" dirty="0" err="1"/>
              <a:t>of</a:t>
            </a:r>
            <a:r>
              <a:rPr lang="pt-BR" i="1" dirty="0"/>
              <a:t> build </a:t>
            </a:r>
            <a:r>
              <a:rPr lang="pt-BR" i="1" dirty="0" err="1"/>
              <a:t>automation</a:t>
            </a:r>
            <a:r>
              <a:rPr lang="pt-BR" i="1" dirty="0"/>
              <a:t> server.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6343AFC-27EC-4DA5-9B65-D4CF0E4E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Integração Contínua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8820BF1-6529-4F0C-AFF3-357FC473B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24" y="4278361"/>
            <a:ext cx="1440000" cy="14336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07918CD-73BF-47F2-B439-072F04375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212" y="4005161"/>
            <a:ext cx="1440000" cy="19800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123A524-A839-497A-9F9E-9CD931DC8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006" y="4275161"/>
            <a:ext cx="1440000" cy="1440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928C2A7-CD0A-49A5-941F-CB234F505C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799" y="4330019"/>
            <a:ext cx="1440000" cy="133028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6D39A12-E800-4793-B757-E4F041B39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418" y="4275161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340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5EE1D8E0-58EF-42EC-AF66-703276BD8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0624" y="1825625"/>
            <a:ext cx="10163175" cy="484438"/>
          </a:xfrm>
        </p:spPr>
        <p:txBody>
          <a:bodyPr>
            <a:normAutofit lnSpcReduction="10000"/>
          </a:bodyPr>
          <a:lstStyle/>
          <a:p>
            <a:pPr>
              <a:buClr>
                <a:srgbClr val="FF0000"/>
              </a:buClr>
            </a:pPr>
            <a:r>
              <a:rPr lang="pt-BR" dirty="0"/>
              <a:t>Algumas tarefas que podem ser automatizadas</a:t>
            </a:r>
          </a:p>
          <a:p>
            <a:pPr>
              <a:buClr>
                <a:srgbClr val="FF0000"/>
              </a:buClr>
            </a:pPr>
            <a:endParaRPr lang="pt-BR" dirty="0"/>
          </a:p>
          <a:p>
            <a:pPr>
              <a:buClr>
                <a:srgbClr val="FF0000"/>
              </a:buClr>
            </a:pPr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6343AFC-27EC-4DA5-9B65-D4CF0E4E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Integração Contínua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0C29120-0CFC-4AB5-BE70-D26394D1F4DA}"/>
              </a:ext>
            </a:extLst>
          </p:cNvPr>
          <p:cNvSpPr txBox="1"/>
          <p:nvPr/>
        </p:nvSpPr>
        <p:spPr>
          <a:xfrm>
            <a:off x="1796396" y="3105128"/>
            <a:ext cx="210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70C0"/>
                </a:solidFill>
              </a:rPr>
              <a:t>Baixar fontes do VCS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EB1F7BC-3717-4F35-BCB1-80D9F44B66B2}"/>
              </a:ext>
            </a:extLst>
          </p:cNvPr>
          <p:cNvSpPr txBox="1"/>
          <p:nvPr/>
        </p:nvSpPr>
        <p:spPr>
          <a:xfrm>
            <a:off x="1796396" y="4592568"/>
            <a:ext cx="2302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70C0"/>
                </a:solidFill>
              </a:rPr>
              <a:t>Executar a Compilação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F8A93C9-FE92-4B01-81E1-DF74F768B99A}"/>
              </a:ext>
            </a:extLst>
          </p:cNvPr>
          <p:cNvSpPr txBox="1"/>
          <p:nvPr/>
        </p:nvSpPr>
        <p:spPr>
          <a:xfrm>
            <a:off x="7553580" y="3105128"/>
            <a:ext cx="2470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dirty="0">
                <a:solidFill>
                  <a:srgbClr val="0070C0"/>
                </a:solidFill>
              </a:rPr>
              <a:t>Publicar Testes Unitários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D542552-B1CC-4322-9742-7593C4DC5E1C}"/>
              </a:ext>
            </a:extLst>
          </p:cNvPr>
          <p:cNvSpPr txBox="1"/>
          <p:nvPr/>
        </p:nvSpPr>
        <p:spPr>
          <a:xfrm>
            <a:off x="7222142" y="4592568"/>
            <a:ext cx="2802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dirty="0">
                <a:solidFill>
                  <a:srgbClr val="0070C0"/>
                </a:solidFill>
              </a:rPr>
              <a:t>Publicar Métricas de Código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E611BCC-5184-40ED-B741-80BDE68DD0DC}"/>
              </a:ext>
            </a:extLst>
          </p:cNvPr>
          <p:cNvSpPr txBox="1"/>
          <p:nvPr/>
        </p:nvSpPr>
        <p:spPr>
          <a:xfrm>
            <a:off x="4747425" y="3105128"/>
            <a:ext cx="20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70C0"/>
                </a:solidFill>
              </a:rPr>
              <a:t>Atualizar </a:t>
            </a:r>
            <a:r>
              <a:rPr lang="pt-BR" dirty="0" err="1">
                <a:solidFill>
                  <a:srgbClr val="0070C0"/>
                </a:solidFill>
              </a:rPr>
              <a:t>Labels</a:t>
            </a:r>
            <a:r>
              <a:rPr lang="pt-BR" dirty="0">
                <a:solidFill>
                  <a:srgbClr val="0070C0"/>
                </a:solidFill>
              </a:rPr>
              <a:t> VCS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E832BAF-2EAC-4570-A11A-A73CD2A66881}"/>
              </a:ext>
            </a:extLst>
          </p:cNvPr>
          <p:cNvSpPr txBox="1"/>
          <p:nvPr/>
        </p:nvSpPr>
        <p:spPr>
          <a:xfrm>
            <a:off x="4827671" y="4592568"/>
            <a:ext cx="1897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rgbClr val="0070C0"/>
                </a:solidFill>
              </a:rPr>
              <a:t>Arquivar Artefatos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2A2DCCC-B33F-4541-A82B-838FB19FF9B4}"/>
              </a:ext>
            </a:extLst>
          </p:cNvPr>
          <p:cNvSpPr txBox="1"/>
          <p:nvPr/>
        </p:nvSpPr>
        <p:spPr>
          <a:xfrm>
            <a:off x="4751625" y="3771904"/>
            <a:ext cx="2033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70C0"/>
                </a:solidFill>
              </a:rPr>
              <a:t>Enviar </a:t>
            </a:r>
            <a:r>
              <a:rPr lang="pt-BR" sz="2800" b="1" dirty="0" err="1">
                <a:solidFill>
                  <a:srgbClr val="0070C0"/>
                </a:solidFill>
              </a:rPr>
              <a:t>Email</a:t>
            </a:r>
            <a:endParaRPr lang="pt-BR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235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5EE1D8E0-58EF-42EC-AF66-703276BD8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FF0000"/>
              </a:buClr>
            </a:pPr>
            <a:endParaRPr lang="pt-BR" dirty="0"/>
          </a:p>
          <a:p>
            <a:pPr algn="ctr">
              <a:buClr>
                <a:srgbClr val="FF0000"/>
              </a:buClr>
            </a:pPr>
            <a:r>
              <a:rPr lang="pt-BR" sz="4400" dirty="0"/>
              <a:t>Demo</a:t>
            </a:r>
          </a:p>
          <a:p>
            <a:pPr algn="ctr">
              <a:buClr>
                <a:srgbClr val="FF0000"/>
              </a:buClr>
            </a:pPr>
            <a:endParaRPr lang="pt-BR" sz="4400" dirty="0"/>
          </a:p>
          <a:p>
            <a:pPr algn="ctr">
              <a:buClr>
                <a:srgbClr val="FF0000"/>
              </a:buClr>
            </a:pPr>
            <a:endParaRPr lang="pt-BR" sz="3600" b="1" dirty="0"/>
          </a:p>
          <a:p>
            <a:pPr algn="ctr">
              <a:buClr>
                <a:srgbClr val="FF0000"/>
              </a:buClr>
            </a:pPr>
            <a:r>
              <a:rPr lang="pt-BR" sz="3600" b="1" dirty="0"/>
              <a:t>Delphi Community   </a:t>
            </a:r>
            <a:r>
              <a:rPr lang="pt-BR" sz="3600" dirty="0"/>
              <a:t> 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6343AFC-27EC-4DA5-9B65-D4CF0E4E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Demo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0E6EA39-1804-4BD1-AF9A-4B745C551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986" y="4363237"/>
            <a:ext cx="577879" cy="57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347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5EE1D8E0-58EF-42EC-AF66-703276BD8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Compilador Delphi no Docker</a:t>
            </a:r>
          </a:p>
          <a:p>
            <a:pPr marL="1143000" lvl="1" indent="-457200">
              <a:buClr>
                <a:srgbClr val="FF0000"/>
              </a:buClr>
            </a:pPr>
            <a:r>
              <a:rPr lang="pt-BR" dirty="0"/>
              <a:t>RSP-19305 (</a:t>
            </a:r>
            <a:r>
              <a:rPr lang="pt-BR" dirty="0">
                <a:hlinkClick r:id="rId2"/>
              </a:rPr>
              <a:t>https://quality.embarcadero.com/</a:t>
            </a:r>
            <a:r>
              <a:rPr lang="pt-BR" dirty="0" err="1">
                <a:hlinkClick r:id="rId2"/>
              </a:rPr>
              <a:t>browse</a:t>
            </a:r>
            <a:r>
              <a:rPr lang="pt-BR" dirty="0">
                <a:hlinkClick r:id="rId2"/>
              </a:rPr>
              <a:t>/RSP-19305</a:t>
            </a:r>
            <a:r>
              <a:rPr lang="pt-BR" dirty="0"/>
              <a:t>)</a:t>
            </a:r>
          </a:p>
          <a:p>
            <a:pPr marL="1600200" lvl="2" indent="-457200">
              <a:buClr>
                <a:srgbClr val="FF0000"/>
              </a:buClr>
            </a:pPr>
            <a:r>
              <a:rPr lang="en-US" dirty="0"/>
              <a:t>Option to install Command Line Tools only, being able to use/install in containers, like Docker</a:t>
            </a:r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6343AFC-27EC-4DA5-9B65-D4CF0E4E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Futuro</a:t>
            </a:r>
          </a:p>
        </p:txBody>
      </p:sp>
    </p:spTree>
    <p:extLst>
      <p:ext uri="{BB962C8B-B14F-4D97-AF65-F5344CB8AC3E}">
        <p14:creationId xmlns:p14="http://schemas.microsoft.com/office/powerpoint/2010/main" val="1774536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3257B0C-592C-4244-AE20-B54D5AC905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39" y="4049128"/>
            <a:ext cx="785902" cy="86642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9F5ACF8-E7FD-4503-89C7-1E24CF201E91}"/>
              </a:ext>
            </a:extLst>
          </p:cNvPr>
          <p:cNvSpPr txBox="1"/>
          <p:nvPr/>
        </p:nvSpPr>
        <p:spPr>
          <a:xfrm>
            <a:off x="7495809" y="4273865"/>
            <a:ext cx="538288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alefragnani@hotmail.com</a:t>
            </a:r>
          </a:p>
        </p:txBody>
      </p:sp>
      <p:pic>
        <p:nvPicPr>
          <p:cNvPr id="5" name="Imagem 7" descr="github.png">
            <a:extLst>
              <a:ext uri="{FF2B5EF4-FFF2-40B4-BE49-F238E27FC236}">
                <a16:creationId xmlns:a16="http://schemas.microsoft.com/office/drawing/2014/main" id="{1FC97B67-9253-41B8-97E6-490B4B051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280" y="5031608"/>
            <a:ext cx="641903" cy="64284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0724FD3-B644-4EC7-900B-DBDC82B23EF4}"/>
              </a:ext>
            </a:extLst>
          </p:cNvPr>
          <p:cNvSpPr txBox="1"/>
          <p:nvPr/>
        </p:nvSpPr>
        <p:spPr>
          <a:xfrm>
            <a:off x="7491817" y="5143977"/>
            <a:ext cx="538288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github.com/</a:t>
            </a:r>
            <a:r>
              <a:rPr lang="en-US" sz="200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alefragnani</a:t>
            </a:r>
          </a:p>
        </p:txBody>
      </p:sp>
      <p:pic>
        <p:nvPicPr>
          <p:cNvPr id="7" name="Imagem 7" descr="linkedin-circle.png">
            <a:extLst>
              <a:ext uri="{FF2B5EF4-FFF2-40B4-BE49-F238E27FC236}">
                <a16:creationId xmlns:a16="http://schemas.microsoft.com/office/drawing/2014/main" id="{8BEFE7E1-A222-44BD-BBBD-313A84BB8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3306178"/>
            <a:ext cx="636937" cy="64818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D5840AD-9CEF-42E6-BD17-85C2009BD2B6}"/>
              </a:ext>
            </a:extLst>
          </p:cNvPr>
          <p:cNvSpPr txBox="1"/>
          <p:nvPr/>
        </p:nvSpPr>
        <p:spPr>
          <a:xfrm>
            <a:off x="7495809" y="3425570"/>
            <a:ext cx="538288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linkedin.com/in/</a:t>
            </a:r>
            <a:r>
              <a:rPr lang="en-US" sz="200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alefragnani</a:t>
            </a:r>
          </a:p>
        </p:txBody>
      </p:sp>
    </p:spTree>
    <p:extLst>
      <p:ext uri="{BB962C8B-B14F-4D97-AF65-F5344CB8AC3E}">
        <p14:creationId xmlns:p14="http://schemas.microsoft.com/office/powerpoint/2010/main" val="203754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588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325E3E-AF17-4926-BD3C-6221FC0C6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Automatizando Builds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25D2C7C-DEAE-464A-8FED-C4620EA184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Alessandro Fragnani</a:t>
            </a:r>
          </a:p>
        </p:txBody>
      </p:sp>
    </p:spTree>
    <p:extLst>
      <p:ext uri="{BB962C8B-B14F-4D97-AF65-F5344CB8AC3E}">
        <p14:creationId xmlns:p14="http://schemas.microsoft.com/office/powerpoint/2010/main" val="237240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5EE1D8E0-58EF-42EC-AF66-703276BD8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Delphi</a:t>
            </a:r>
          </a:p>
          <a:p>
            <a:pPr marL="1143000" lvl="1" indent="-457200">
              <a:buClr>
                <a:srgbClr val="FF0000"/>
              </a:buClr>
            </a:pPr>
            <a:r>
              <a:rPr lang="pt-BR" dirty="0"/>
              <a:t>20 anos de experiência</a:t>
            </a:r>
          </a:p>
          <a:p>
            <a:pPr marL="1143000" lvl="1" indent="-457200">
              <a:buClr>
                <a:srgbClr val="FF0000"/>
              </a:buClr>
            </a:pPr>
            <a:r>
              <a:rPr lang="pt-BR" dirty="0" err="1"/>
              <a:t>Softplan</a:t>
            </a:r>
            <a:r>
              <a:rPr lang="pt-BR" dirty="0"/>
              <a:t> – Suporte Interno UNJ</a:t>
            </a:r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Open </a:t>
            </a:r>
            <a:r>
              <a:rPr lang="pt-BR" dirty="0" err="1"/>
              <a:t>Source</a:t>
            </a:r>
            <a:endParaRPr lang="pt-BR" dirty="0"/>
          </a:p>
          <a:p>
            <a:pPr marL="1143000" lvl="1" indent="-457200">
              <a:buClr>
                <a:srgbClr val="FF0000"/>
              </a:buClr>
            </a:pPr>
            <a:r>
              <a:rPr lang="pt-BR" dirty="0"/>
              <a:t>5 anos</a:t>
            </a:r>
          </a:p>
          <a:p>
            <a:pPr marL="1143000" lvl="1" indent="-457200">
              <a:buClr>
                <a:srgbClr val="FF0000"/>
              </a:buClr>
            </a:pPr>
            <a:r>
              <a:rPr lang="pt-BR" dirty="0"/>
              <a:t>Delphi, Sublime, </a:t>
            </a:r>
            <a:r>
              <a:rPr lang="pt-BR" dirty="0" err="1"/>
              <a:t>Atom</a:t>
            </a:r>
            <a:r>
              <a:rPr lang="pt-BR" dirty="0"/>
              <a:t> e Visual Studio </a:t>
            </a:r>
            <a:r>
              <a:rPr lang="pt-BR" dirty="0" err="1"/>
              <a:t>Code</a:t>
            </a:r>
            <a:endParaRPr lang="pt-BR" dirty="0"/>
          </a:p>
          <a:p>
            <a:pPr marL="1143000" lvl="1" indent="-457200">
              <a:buClr>
                <a:srgbClr val="FF0000"/>
              </a:buClr>
            </a:pPr>
            <a:r>
              <a:rPr lang="pt-BR" dirty="0"/>
              <a:t>Delphi, Python, JS, CS e </a:t>
            </a:r>
            <a:r>
              <a:rPr lang="pt-BR" dirty="0" err="1"/>
              <a:t>TypeScript</a:t>
            </a:r>
            <a:endParaRPr lang="pt-BR" dirty="0"/>
          </a:p>
          <a:p>
            <a:pPr marL="1143000" lvl="1" indent="-457200">
              <a:buClr>
                <a:srgbClr val="FF0000"/>
              </a:buClr>
            </a:pPr>
            <a:r>
              <a:rPr lang="pt-BR" dirty="0"/>
              <a:t>github.com/</a:t>
            </a:r>
            <a:r>
              <a:rPr lang="pt-BR" dirty="0" err="1"/>
              <a:t>alefragnani</a:t>
            </a:r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6343AFC-27EC-4DA5-9B65-D4CF0E4E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Quem sou eu?</a:t>
            </a: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C0BC1689-A6D5-4BE0-A627-BBBDD46C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497" y="1252902"/>
            <a:ext cx="2286353" cy="5508729"/>
          </a:xfrm>
          <a:prstGeom prst="rect">
            <a:avLst/>
          </a:prstGeom>
        </p:spPr>
      </p:pic>
      <p:pic>
        <p:nvPicPr>
          <p:cNvPr id="5" name="Imagem 16" descr="james.png">
            <a:extLst>
              <a:ext uri="{FF2B5EF4-FFF2-40B4-BE49-F238E27FC236}">
                <a16:creationId xmlns:a16="http://schemas.microsoft.com/office/drawing/2014/main" id="{806EFFE8-61EE-41E7-B122-7061C8BC2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972" y="5321426"/>
            <a:ext cx="944845" cy="43077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B762B1D-754D-4C26-B0D5-D06237413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307" y="5398988"/>
            <a:ext cx="6013132" cy="1362643"/>
          </a:xfrm>
          <a:prstGeom prst="rect">
            <a:avLst/>
          </a:prstGeom>
        </p:spPr>
      </p:pic>
      <p:pic>
        <p:nvPicPr>
          <p:cNvPr id="8" name="Imagem 12">
            <a:extLst>
              <a:ext uri="{FF2B5EF4-FFF2-40B4-BE49-F238E27FC236}">
                <a16:creationId xmlns:a16="http://schemas.microsoft.com/office/drawing/2014/main" id="{32E6EE39-392B-4DB6-B6D8-91FC77C482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121" y="5779470"/>
            <a:ext cx="1937149" cy="79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35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5EE1D8E0-58EF-42EC-AF66-703276BD8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Onde estamos?</a:t>
            </a:r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Automação de Build</a:t>
            </a:r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Integração Contínua</a:t>
            </a:r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Demo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6343AFC-27EC-4DA5-9B65-D4CF0E4E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351894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5EE1D8E0-58EF-42EC-AF66-703276BD8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Qual o tamanho dos seus projetos?</a:t>
            </a:r>
          </a:p>
          <a:p>
            <a:pPr marL="1143000" lvl="1" indent="-457200">
              <a:buClr>
                <a:srgbClr val="FF0000"/>
              </a:buClr>
            </a:pPr>
            <a:r>
              <a:rPr lang="pt-BR" dirty="0"/>
              <a:t>Sistemas</a:t>
            </a:r>
          </a:p>
          <a:p>
            <a:pPr marL="1143000" lvl="1" indent="-457200">
              <a:buClr>
                <a:srgbClr val="FF0000"/>
              </a:buClr>
            </a:pPr>
            <a:r>
              <a:rPr lang="pt-BR" dirty="0"/>
              <a:t>Frameworks</a:t>
            </a:r>
          </a:p>
          <a:p>
            <a:pPr marL="1143000" lvl="1" indent="-457200">
              <a:buClr>
                <a:srgbClr val="FF0000"/>
              </a:buClr>
            </a:pPr>
            <a:r>
              <a:rPr lang="pt-BR" dirty="0"/>
              <a:t>Componentes de Terceiros</a:t>
            </a:r>
          </a:p>
          <a:p>
            <a:pPr marL="1143000" lvl="1" indent="-457200">
              <a:buClr>
                <a:srgbClr val="FF0000"/>
              </a:buClr>
            </a:pPr>
            <a:r>
              <a:rPr lang="pt-BR" dirty="0"/>
              <a:t>Pacotes / </a:t>
            </a:r>
            <a:r>
              <a:rPr lang="pt-BR" dirty="0" err="1"/>
              <a:t>Units</a:t>
            </a:r>
            <a:r>
              <a:rPr lang="pt-BR" dirty="0"/>
              <a:t> / LOC</a:t>
            </a:r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Como você instala e compila esses projetos nas máquinas de desenvolvedores?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6343AFC-27EC-4DA5-9B65-D4CF0E4E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Onde estamos?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7D71CF-B826-4C96-81AE-3AB06C970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034" y="5004752"/>
            <a:ext cx="9639932" cy="130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67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5EE1D8E0-58EF-42EC-AF66-703276BD8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Muitos componentes (</a:t>
            </a:r>
            <a:r>
              <a:rPr lang="pt-BR" dirty="0" err="1"/>
              <a:t>DevExpress</a:t>
            </a:r>
            <a:r>
              <a:rPr lang="pt-BR" dirty="0"/>
              <a:t>, JCL, JVCL)</a:t>
            </a:r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Separação em Frameworks</a:t>
            </a:r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Diversos Sistemas</a:t>
            </a:r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Centena de Pacotes/Projetos</a:t>
            </a:r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Milhares de PAS</a:t>
            </a:r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Milhões de LOC</a:t>
            </a:r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6343AFC-27EC-4DA5-9B65-D4CF0E4E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Onde estamos?</a:t>
            </a:r>
          </a:p>
        </p:txBody>
      </p:sp>
    </p:spTree>
    <p:extLst>
      <p:ext uri="{BB962C8B-B14F-4D97-AF65-F5344CB8AC3E}">
        <p14:creationId xmlns:p14="http://schemas.microsoft.com/office/powerpoint/2010/main" val="3926659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6343AFC-27EC-4DA5-9B65-D4CF0E4E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Onde estamos?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26738DE-8A9C-4D2F-9741-F8D3B12F1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75" y="1973185"/>
            <a:ext cx="10744960" cy="144962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0BB225D-2235-4F24-BE27-59C5351DF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74" y="3478122"/>
            <a:ext cx="10562803" cy="274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496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5EE1D8E0-58EF-42EC-AF66-703276BD8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FF0000"/>
              </a:buClr>
            </a:pPr>
            <a:r>
              <a:rPr lang="pt-BR" i="1" dirty="0"/>
              <a:t>The </a:t>
            </a:r>
            <a:r>
              <a:rPr lang="pt-BR" i="1" dirty="0" err="1"/>
              <a:t>process</a:t>
            </a:r>
            <a:r>
              <a:rPr lang="pt-BR" i="1" dirty="0"/>
              <a:t> </a:t>
            </a:r>
            <a:r>
              <a:rPr lang="pt-BR" i="1" dirty="0" err="1"/>
              <a:t>of</a:t>
            </a:r>
            <a:r>
              <a:rPr lang="pt-BR" i="1" dirty="0"/>
              <a:t> </a:t>
            </a:r>
            <a:r>
              <a:rPr lang="pt-BR" i="1" dirty="0" err="1"/>
              <a:t>automating</a:t>
            </a:r>
            <a:r>
              <a:rPr lang="pt-BR" i="1" dirty="0"/>
              <a:t> </a:t>
            </a:r>
            <a:r>
              <a:rPr lang="pt-BR" i="1" dirty="0" err="1"/>
              <a:t>the</a:t>
            </a:r>
            <a:r>
              <a:rPr lang="pt-BR" i="1" dirty="0"/>
              <a:t> </a:t>
            </a:r>
            <a:r>
              <a:rPr lang="pt-BR" i="1" dirty="0" err="1"/>
              <a:t>creation</a:t>
            </a:r>
            <a:r>
              <a:rPr lang="pt-BR" i="1" dirty="0"/>
              <a:t> </a:t>
            </a:r>
            <a:r>
              <a:rPr lang="pt-BR" i="1" dirty="0" err="1"/>
              <a:t>of</a:t>
            </a:r>
            <a:r>
              <a:rPr lang="pt-BR" i="1" dirty="0"/>
              <a:t> a software build </a:t>
            </a:r>
            <a:r>
              <a:rPr lang="pt-BR" i="1" dirty="0" err="1"/>
              <a:t>and</a:t>
            </a:r>
            <a:r>
              <a:rPr lang="pt-BR" i="1" dirty="0"/>
              <a:t> </a:t>
            </a:r>
            <a:r>
              <a:rPr lang="pt-BR" i="1" dirty="0" err="1"/>
              <a:t>the</a:t>
            </a:r>
            <a:r>
              <a:rPr lang="pt-BR" i="1" dirty="0"/>
              <a:t> </a:t>
            </a:r>
            <a:r>
              <a:rPr lang="pt-BR" i="1" dirty="0" err="1"/>
              <a:t>associated</a:t>
            </a:r>
            <a:r>
              <a:rPr lang="pt-BR" i="1" dirty="0"/>
              <a:t> processes </a:t>
            </a:r>
            <a:r>
              <a:rPr lang="pt-BR" i="1" dirty="0" err="1"/>
              <a:t>including</a:t>
            </a:r>
            <a:r>
              <a:rPr lang="pt-BR" i="1" dirty="0"/>
              <a:t>: </a:t>
            </a:r>
            <a:r>
              <a:rPr lang="pt-BR" i="1" dirty="0" err="1"/>
              <a:t>compiling</a:t>
            </a:r>
            <a:r>
              <a:rPr lang="pt-BR" i="1" dirty="0"/>
              <a:t> </a:t>
            </a:r>
            <a:r>
              <a:rPr lang="pt-BR" i="1" dirty="0" err="1"/>
              <a:t>computer</a:t>
            </a:r>
            <a:r>
              <a:rPr lang="pt-BR" i="1" dirty="0"/>
              <a:t> </a:t>
            </a:r>
            <a:r>
              <a:rPr lang="pt-BR" i="1" dirty="0" err="1"/>
              <a:t>source</a:t>
            </a:r>
            <a:r>
              <a:rPr lang="pt-BR" i="1" dirty="0"/>
              <a:t> </a:t>
            </a:r>
            <a:r>
              <a:rPr lang="pt-BR" i="1" dirty="0" err="1"/>
              <a:t>code</a:t>
            </a:r>
            <a:r>
              <a:rPr lang="pt-BR" i="1" dirty="0"/>
              <a:t> </a:t>
            </a:r>
            <a:r>
              <a:rPr lang="pt-BR" i="1" dirty="0" err="1"/>
              <a:t>into</a:t>
            </a:r>
            <a:r>
              <a:rPr lang="pt-BR" i="1" dirty="0"/>
              <a:t> </a:t>
            </a:r>
            <a:r>
              <a:rPr lang="pt-BR" i="1" dirty="0" err="1"/>
              <a:t>binary</a:t>
            </a:r>
            <a:r>
              <a:rPr lang="pt-BR" i="1" dirty="0"/>
              <a:t> </a:t>
            </a:r>
            <a:r>
              <a:rPr lang="pt-BR" i="1" dirty="0" err="1"/>
              <a:t>code</a:t>
            </a:r>
            <a:r>
              <a:rPr lang="pt-BR" i="1" dirty="0"/>
              <a:t>, </a:t>
            </a:r>
            <a:r>
              <a:rPr lang="pt-BR" i="1" dirty="0" err="1"/>
              <a:t>packaging</a:t>
            </a:r>
            <a:r>
              <a:rPr lang="pt-BR" i="1" dirty="0"/>
              <a:t> </a:t>
            </a:r>
            <a:r>
              <a:rPr lang="pt-BR" i="1" dirty="0" err="1"/>
              <a:t>binary</a:t>
            </a:r>
            <a:r>
              <a:rPr lang="pt-BR" i="1" dirty="0"/>
              <a:t> </a:t>
            </a:r>
            <a:r>
              <a:rPr lang="pt-BR" i="1" dirty="0" err="1"/>
              <a:t>code</a:t>
            </a:r>
            <a:r>
              <a:rPr lang="pt-BR" i="1" dirty="0"/>
              <a:t> </a:t>
            </a:r>
            <a:r>
              <a:rPr lang="pt-BR" i="1" dirty="0" err="1"/>
              <a:t>and</a:t>
            </a:r>
            <a:r>
              <a:rPr lang="pt-BR" i="1" dirty="0"/>
              <a:t> running </a:t>
            </a:r>
            <a:r>
              <a:rPr lang="pt-BR" i="1" dirty="0" err="1"/>
              <a:t>automated</a:t>
            </a:r>
            <a:r>
              <a:rPr lang="pt-BR" i="1" dirty="0"/>
              <a:t> </a:t>
            </a:r>
            <a:r>
              <a:rPr lang="pt-BR" i="1" dirty="0" err="1"/>
              <a:t>tests</a:t>
            </a:r>
            <a:r>
              <a:rPr lang="pt-BR" i="1" dirty="0"/>
              <a:t>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6343AFC-27EC-4DA5-9B65-D4CF0E4E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Automação de Build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507D5D7-8B05-408A-B5E4-33BB37EA9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290" y="4158321"/>
            <a:ext cx="1568282" cy="169606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1D18E3B-2381-4834-B190-51A93FD27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24" y="4286355"/>
            <a:ext cx="1440000" cy="1440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D125C2A-6461-40BF-9ED0-2856C4F71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068" y="4286355"/>
            <a:ext cx="1440000" cy="1440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E8D7294-BEE5-4461-A849-B401D96C98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846" y="4286355"/>
            <a:ext cx="1440000" cy="1440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6F5B313-32FA-4583-A36C-52F31145A3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793" y="4222213"/>
            <a:ext cx="1568283" cy="156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7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5EE1D8E0-58EF-42EC-AF66-703276BD8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0624" y="1825625"/>
            <a:ext cx="10163175" cy="484438"/>
          </a:xfrm>
        </p:spPr>
        <p:txBody>
          <a:bodyPr>
            <a:normAutofit lnSpcReduction="10000"/>
          </a:bodyPr>
          <a:lstStyle/>
          <a:p>
            <a:pPr>
              <a:buClr>
                <a:srgbClr val="FF0000"/>
              </a:buClr>
            </a:pPr>
            <a:r>
              <a:rPr lang="pt-BR" dirty="0"/>
              <a:t>Algumas tarefas que podem ser automatizadas</a:t>
            </a:r>
          </a:p>
          <a:p>
            <a:pPr>
              <a:buClr>
                <a:srgbClr val="FF0000"/>
              </a:buClr>
            </a:pPr>
            <a:endParaRPr lang="pt-BR" dirty="0"/>
          </a:p>
          <a:p>
            <a:pPr>
              <a:buClr>
                <a:srgbClr val="FF0000"/>
              </a:buClr>
            </a:pPr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6343AFC-27EC-4DA5-9B65-D4CF0E4E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Automação de Build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FFA629D-0EF7-456E-A8DF-CEAC3E90C129}"/>
              </a:ext>
            </a:extLst>
          </p:cNvPr>
          <p:cNvSpPr txBox="1"/>
          <p:nvPr/>
        </p:nvSpPr>
        <p:spPr>
          <a:xfrm>
            <a:off x="1279771" y="3124252"/>
            <a:ext cx="183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70C0"/>
                </a:solidFill>
              </a:rPr>
              <a:t>Ler configurações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B3E71F-F0AA-4763-84EB-BE83EAE64C69}"/>
              </a:ext>
            </a:extLst>
          </p:cNvPr>
          <p:cNvSpPr txBox="1"/>
          <p:nvPr/>
        </p:nvSpPr>
        <p:spPr>
          <a:xfrm>
            <a:off x="1279771" y="3761054"/>
            <a:ext cx="169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70C0"/>
                </a:solidFill>
              </a:rPr>
              <a:t>Executar BAT/PS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48FE53C-616F-4DC5-A7F5-F127AFFF6857}"/>
              </a:ext>
            </a:extLst>
          </p:cNvPr>
          <p:cNvSpPr txBox="1"/>
          <p:nvPr/>
        </p:nvSpPr>
        <p:spPr>
          <a:xfrm>
            <a:off x="1279771" y="4397856"/>
            <a:ext cx="3691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70C0"/>
                </a:solidFill>
              </a:rPr>
              <a:t>Ler/Escrever no Registro do Windows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17C7391-96C9-4579-81D1-3D5C98F8D77D}"/>
              </a:ext>
            </a:extLst>
          </p:cNvPr>
          <p:cNvSpPr txBox="1"/>
          <p:nvPr/>
        </p:nvSpPr>
        <p:spPr>
          <a:xfrm>
            <a:off x="8730512" y="3124252"/>
            <a:ext cx="2574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dirty="0">
                <a:solidFill>
                  <a:srgbClr val="0070C0"/>
                </a:solidFill>
              </a:rPr>
              <a:t>Gerar Métricas de Código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0E550C-C794-483D-849D-35293AC01976}"/>
              </a:ext>
            </a:extLst>
          </p:cNvPr>
          <p:cNvSpPr txBox="1"/>
          <p:nvPr/>
        </p:nvSpPr>
        <p:spPr>
          <a:xfrm>
            <a:off x="8783988" y="3761054"/>
            <a:ext cx="2521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dirty="0">
                <a:solidFill>
                  <a:srgbClr val="0070C0"/>
                </a:solidFill>
              </a:rPr>
              <a:t>Executar Testes Unitários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DC8ADDC-2296-446E-A225-64BB4DFE9195}"/>
              </a:ext>
            </a:extLst>
          </p:cNvPr>
          <p:cNvSpPr txBox="1"/>
          <p:nvPr/>
        </p:nvSpPr>
        <p:spPr>
          <a:xfrm>
            <a:off x="8988596" y="4397856"/>
            <a:ext cx="2316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solidFill>
                  <a:srgbClr val="0070C0"/>
                </a:solidFill>
              </a:rPr>
              <a:t>Armazenar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Artefatos</a:t>
            </a:r>
            <a:endParaRPr lang="pt-BR" dirty="0">
              <a:solidFill>
                <a:srgbClr val="0070C0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889966C-FA29-40CA-8AC7-A224393FF66D}"/>
              </a:ext>
            </a:extLst>
          </p:cNvPr>
          <p:cNvSpPr txBox="1"/>
          <p:nvPr/>
        </p:nvSpPr>
        <p:spPr>
          <a:xfrm>
            <a:off x="5814159" y="3124252"/>
            <a:ext cx="1847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rgbClr val="0070C0"/>
                </a:solidFill>
              </a:rPr>
              <a:t>Interagir com CVS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80F60B-A6CD-46BC-9A3F-DF7C1839B680}"/>
              </a:ext>
            </a:extLst>
          </p:cNvPr>
          <p:cNvSpPr txBox="1"/>
          <p:nvPr/>
        </p:nvSpPr>
        <p:spPr>
          <a:xfrm>
            <a:off x="5818154" y="3684110"/>
            <a:ext cx="1788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rgbClr val="0070C0"/>
                </a:solidFill>
              </a:rPr>
              <a:t>COMPILAR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905BFD8-0E2A-4E01-A4E3-569C0FF7520E}"/>
              </a:ext>
            </a:extLst>
          </p:cNvPr>
          <p:cNvSpPr txBox="1"/>
          <p:nvPr/>
        </p:nvSpPr>
        <p:spPr>
          <a:xfrm>
            <a:off x="5896807" y="4397856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70C0"/>
                </a:solidFill>
              </a:rPr>
              <a:t>Copiar Recursos</a:t>
            </a:r>
          </a:p>
        </p:txBody>
      </p:sp>
    </p:spTree>
    <p:extLst>
      <p:ext uri="{BB962C8B-B14F-4D97-AF65-F5344CB8AC3E}">
        <p14:creationId xmlns:p14="http://schemas.microsoft.com/office/powerpoint/2010/main" val="813687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383</Words>
  <Application>Microsoft Office PowerPoint</Application>
  <PresentationFormat>Widescreen</PresentationFormat>
  <Paragraphs>79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Segoe UI</vt:lpstr>
      <vt:lpstr>Tema do Office</vt:lpstr>
      <vt:lpstr>Apresentação do PowerPoint</vt:lpstr>
      <vt:lpstr>Automatizando Builds</vt:lpstr>
      <vt:lpstr>Quem sou eu?</vt:lpstr>
      <vt:lpstr>Agenda</vt:lpstr>
      <vt:lpstr>Onde estamos?</vt:lpstr>
      <vt:lpstr>Onde estamos?</vt:lpstr>
      <vt:lpstr>Onde estamos?</vt:lpstr>
      <vt:lpstr>Automação de Build</vt:lpstr>
      <vt:lpstr>Automação de Build</vt:lpstr>
      <vt:lpstr>Automação de Build</vt:lpstr>
      <vt:lpstr>Integração Contínua</vt:lpstr>
      <vt:lpstr>Integração Contínua</vt:lpstr>
      <vt:lpstr>Demo</vt:lpstr>
      <vt:lpstr>Futuro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Ernani Augusto</dc:creator>
  <cp:lastModifiedBy>Alessandro Fragnani de Morais</cp:lastModifiedBy>
  <cp:revision>27</cp:revision>
  <dcterms:created xsi:type="dcterms:W3CDTF">2018-10-12T14:19:52Z</dcterms:created>
  <dcterms:modified xsi:type="dcterms:W3CDTF">2018-10-22T17:09:18Z</dcterms:modified>
</cp:coreProperties>
</file>